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86" r:id="rId5"/>
    <p:sldId id="270" r:id="rId6"/>
    <p:sldId id="271" r:id="rId7"/>
    <p:sldId id="277" r:id="rId8"/>
    <p:sldId id="279" r:id="rId9"/>
    <p:sldId id="278" r:id="rId10"/>
    <p:sldId id="281" r:id="rId11"/>
    <p:sldId id="282" r:id="rId12"/>
    <p:sldId id="283" r:id="rId13"/>
    <p:sldId id="284" r:id="rId14"/>
    <p:sldId id="285" r:id="rId15"/>
    <p:sldId id="287" r:id="rId16"/>
    <p:sldId id="276" r:id="rId1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A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5" d="100"/>
          <a:sy n="95" d="100"/>
        </p:scale>
        <p:origin x="17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 Klinkert" userId="S::735522@frisiusmc.nl::2a37aa3a-4cc7-4553-a01b-d265b88fdd91" providerId="AD" clId="Web-{E5F81769-9976-533D-C8B4-54B0A851C3C5}"/>
    <pc:docChg chg="delSld modSld">
      <pc:chgData name="Isa Klinkert" userId="S::735522@frisiusmc.nl::2a37aa3a-4cc7-4553-a01b-d265b88fdd91" providerId="AD" clId="Web-{E5F81769-9976-533D-C8B4-54B0A851C3C5}" dt="2026-03-27T14:03:09.593" v="74"/>
      <pc:docMkLst>
        <pc:docMk/>
      </pc:docMkLst>
      <pc:sldChg chg="addSp delSp modSp">
        <pc:chgData name="Isa Klinkert" userId="S::735522@frisiusmc.nl::2a37aa3a-4cc7-4553-a01b-d265b88fdd91" providerId="AD" clId="Web-{E5F81769-9976-533D-C8B4-54B0A851C3C5}" dt="2026-03-27T12:05:46.294" v="25" actId="1076"/>
        <pc:sldMkLst>
          <pc:docMk/>
          <pc:sldMk cId="950650890" sldId="272"/>
        </pc:sldMkLst>
        <pc:spChg chg="mod">
          <ac:chgData name="Isa Klinkert" userId="S::735522@frisiusmc.nl::2a37aa3a-4cc7-4553-a01b-d265b88fdd91" providerId="AD" clId="Web-{E5F81769-9976-533D-C8B4-54B0A851C3C5}" dt="2026-03-27T07:50:55.659" v="20" actId="20577"/>
          <ac:spMkLst>
            <pc:docMk/>
            <pc:sldMk cId="950650890" sldId="272"/>
            <ac:spMk id="6" creationId="{B0C0E298-2D41-7EDD-CA48-E36FAA38804E}"/>
          </ac:spMkLst>
        </pc:spChg>
        <pc:picChg chg="add mod">
          <ac:chgData name="Isa Klinkert" userId="S::735522@frisiusmc.nl::2a37aa3a-4cc7-4553-a01b-d265b88fdd91" providerId="AD" clId="Web-{E5F81769-9976-533D-C8B4-54B0A851C3C5}" dt="2026-03-27T12:05:46.294" v="25" actId="1076"/>
          <ac:picMkLst>
            <pc:docMk/>
            <pc:sldMk cId="950650890" sldId="272"/>
            <ac:picMk id="3" creationId="{2CDA1E23-C9F1-B8F5-6180-FAF60CACC584}"/>
          </ac:picMkLst>
        </pc:picChg>
      </pc:sldChg>
    </pc:docChg>
  </pc:docChgLst>
  <pc:docChgLst>
    <pc:chgData name="Isa Klinkert" userId="S::735522@frisiusmc.nl::2a37aa3a-4cc7-4553-a01b-d265b88fdd91" providerId="AD" clId="Web-{50237946-A9B8-7F39-4161-C3A58299AD22}"/>
    <pc:docChg chg="addSld modSld">
      <pc:chgData name="Isa Klinkert" userId="S::735522@frisiusmc.nl::2a37aa3a-4cc7-4553-a01b-d265b88fdd91" providerId="AD" clId="Web-{50237946-A9B8-7F39-4161-C3A58299AD22}" dt="2026-03-02T16:55:44.194" v="17" actId="20577"/>
      <pc:docMkLst>
        <pc:docMk/>
      </pc:docMkLst>
      <pc:sldChg chg="modSp">
        <pc:chgData name="Isa Klinkert" userId="S::735522@frisiusmc.nl::2a37aa3a-4cc7-4553-a01b-d265b88fdd91" providerId="AD" clId="Web-{50237946-A9B8-7F39-4161-C3A58299AD22}" dt="2026-03-02T16:55:44.194" v="17" actId="20577"/>
        <pc:sldMkLst>
          <pc:docMk/>
          <pc:sldMk cId="2432948618" sldId="265"/>
        </pc:sldMkLst>
        <pc:spChg chg="mod">
          <ac:chgData name="Isa Klinkert" userId="S::735522@frisiusmc.nl::2a37aa3a-4cc7-4553-a01b-d265b88fdd91" providerId="AD" clId="Web-{50237946-A9B8-7F39-4161-C3A58299AD22}" dt="2026-03-02T16:55:44.194" v="17" actId="20577"/>
          <ac:spMkLst>
            <pc:docMk/>
            <pc:sldMk cId="2432948618" sldId="265"/>
            <ac:spMk id="3" creationId="{C6B9766C-7675-8A91-BBA2-4C4FEC0FAF6E}"/>
          </ac:spMkLst>
        </pc:spChg>
      </pc:sldChg>
      <pc:sldChg chg="modSp">
        <pc:chgData name="Isa Klinkert" userId="S::735522@frisiusmc.nl::2a37aa3a-4cc7-4553-a01b-d265b88fdd91" providerId="AD" clId="Web-{50237946-A9B8-7F39-4161-C3A58299AD22}" dt="2026-03-02T16:55:27.396" v="15" actId="20577"/>
        <pc:sldMkLst>
          <pc:docMk/>
          <pc:sldMk cId="3014246280" sldId="271"/>
        </pc:sldMkLst>
        <pc:spChg chg="mod">
          <ac:chgData name="Isa Klinkert" userId="S::735522@frisiusmc.nl::2a37aa3a-4cc7-4553-a01b-d265b88fdd91" providerId="AD" clId="Web-{50237946-A9B8-7F39-4161-C3A58299AD22}" dt="2026-03-02T16:55:27.396" v="15" actId="20577"/>
          <ac:spMkLst>
            <pc:docMk/>
            <pc:sldMk cId="3014246280" sldId="271"/>
            <ac:spMk id="3" creationId="{48AC9DA6-66D8-BEED-AFAA-E33F4ADB3010}"/>
          </ac:spMkLst>
        </pc:spChg>
      </pc:sldChg>
    </pc:docChg>
  </pc:docChgLst>
  <pc:docChgLst>
    <pc:chgData name="Isa Klinkert" userId="S::735522@frisiusmc.nl::2a37aa3a-4cc7-4553-a01b-d265b88fdd91" providerId="AD" clId="Web-{6EA21202-B980-501E-A351-DA93042006E4}"/>
    <pc:docChg chg="addSld delSld modSld sldOrd">
      <pc:chgData name="Isa Klinkert" userId="S::735522@frisiusmc.nl::2a37aa3a-4cc7-4553-a01b-d265b88fdd91" providerId="AD" clId="Web-{6EA21202-B980-501E-A351-DA93042006E4}" dt="2026-03-03T13:03:29.577" v="403" actId="20577"/>
      <pc:docMkLst>
        <pc:docMk/>
      </pc:docMkLst>
      <pc:sldChg chg="modSp">
        <pc:chgData name="Isa Klinkert" userId="S::735522@frisiusmc.nl::2a37aa3a-4cc7-4553-a01b-d265b88fdd91" providerId="AD" clId="Web-{6EA21202-B980-501E-A351-DA93042006E4}" dt="2026-03-03T12:43:44.102" v="390" actId="20577"/>
        <pc:sldMkLst>
          <pc:docMk/>
          <pc:sldMk cId="3441370777" sldId="264"/>
        </pc:sldMkLst>
        <pc:spChg chg="mod">
          <ac:chgData name="Isa Klinkert" userId="S::735522@frisiusmc.nl::2a37aa3a-4cc7-4553-a01b-d265b88fdd91" providerId="AD" clId="Web-{6EA21202-B980-501E-A351-DA93042006E4}" dt="2026-03-03T12:43:44.102" v="390" actId="20577"/>
          <ac:spMkLst>
            <pc:docMk/>
            <pc:sldMk cId="3441370777" sldId="264"/>
            <ac:spMk id="3" creationId="{241EA12F-1C94-51EE-0946-BDA6D40C0442}"/>
          </ac:spMkLst>
        </pc:spChg>
      </pc:sldChg>
      <pc:sldChg chg="modSp modNotes">
        <pc:chgData name="Isa Klinkert" userId="S::735522@frisiusmc.nl::2a37aa3a-4cc7-4553-a01b-d265b88fdd91" providerId="AD" clId="Web-{6EA21202-B980-501E-A351-DA93042006E4}" dt="2026-03-03T12:53:09.829" v="401" actId="20577"/>
        <pc:sldMkLst>
          <pc:docMk/>
          <pc:sldMk cId="2432948618" sldId="265"/>
        </pc:sldMkLst>
        <pc:spChg chg="mod">
          <ac:chgData name="Isa Klinkert" userId="S::735522@frisiusmc.nl::2a37aa3a-4cc7-4553-a01b-d265b88fdd91" providerId="AD" clId="Web-{6EA21202-B980-501E-A351-DA93042006E4}" dt="2026-03-03T12:53:09.829" v="401" actId="20577"/>
          <ac:spMkLst>
            <pc:docMk/>
            <pc:sldMk cId="2432948618" sldId="265"/>
            <ac:spMk id="3" creationId="{C6B9766C-7675-8A91-BBA2-4C4FEC0FAF6E}"/>
          </ac:spMkLst>
        </pc:spChg>
      </pc:sldChg>
      <pc:sldChg chg="modSp">
        <pc:chgData name="Isa Klinkert" userId="S::735522@frisiusmc.nl::2a37aa3a-4cc7-4553-a01b-d265b88fdd91" providerId="AD" clId="Web-{6EA21202-B980-501E-A351-DA93042006E4}" dt="2026-03-03T10:46:20.926" v="5" actId="20577"/>
        <pc:sldMkLst>
          <pc:docMk/>
          <pc:sldMk cId="1017510028" sldId="270"/>
        </pc:sldMkLst>
        <pc:spChg chg="mod">
          <ac:chgData name="Isa Klinkert" userId="S::735522@frisiusmc.nl::2a37aa3a-4cc7-4553-a01b-d265b88fdd91" providerId="AD" clId="Web-{6EA21202-B980-501E-A351-DA93042006E4}" dt="2026-03-03T10:46:20.926" v="5" actId="20577"/>
          <ac:spMkLst>
            <pc:docMk/>
            <pc:sldMk cId="1017510028" sldId="270"/>
            <ac:spMk id="3" creationId="{CC789304-ABB9-0BA7-CE27-E69192175964}"/>
          </ac:spMkLst>
        </pc:spChg>
      </pc:sldChg>
      <pc:sldChg chg="modSp ord">
        <pc:chgData name="Isa Klinkert" userId="S::735522@frisiusmc.nl::2a37aa3a-4cc7-4553-a01b-d265b88fdd91" providerId="AD" clId="Web-{6EA21202-B980-501E-A351-DA93042006E4}" dt="2026-03-03T12:43:57.649" v="392" actId="20577"/>
        <pc:sldMkLst>
          <pc:docMk/>
          <pc:sldMk cId="3014246280" sldId="271"/>
        </pc:sldMkLst>
        <pc:spChg chg="mod">
          <ac:chgData name="Isa Klinkert" userId="S::735522@frisiusmc.nl::2a37aa3a-4cc7-4553-a01b-d265b88fdd91" providerId="AD" clId="Web-{6EA21202-B980-501E-A351-DA93042006E4}" dt="2026-03-03T12:43:57.649" v="392" actId="20577"/>
          <ac:spMkLst>
            <pc:docMk/>
            <pc:sldMk cId="3014246280" sldId="271"/>
            <ac:spMk id="3" creationId="{48AC9DA6-66D8-BEED-AFAA-E33F4ADB3010}"/>
          </ac:spMkLst>
        </pc:spChg>
      </pc:sldChg>
      <pc:sldChg chg="modSp">
        <pc:chgData name="Isa Klinkert" userId="S::735522@frisiusmc.nl::2a37aa3a-4cc7-4553-a01b-d265b88fdd91" providerId="AD" clId="Web-{6EA21202-B980-501E-A351-DA93042006E4}" dt="2026-03-03T12:42:57.086" v="388" actId="1076"/>
        <pc:sldMkLst>
          <pc:docMk/>
          <pc:sldMk cId="950650890" sldId="272"/>
        </pc:sldMkLst>
        <pc:spChg chg="mod">
          <ac:chgData name="Isa Klinkert" userId="S::735522@frisiusmc.nl::2a37aa3a-4cc7-4553-a01b-d265b88fdd91" providerId="AD" clId="Web-{6EA21202-B980-501E-A351-DA93042006E4}" dt="2026-03-03T12:42:57.086" v="388" actId="1076"/>
          <ac:spMkLst>
            <pc:docMk/>
            <pc:sldMk cId="950650890" sldId="272"/>
            <ac:spMk id="6" creationId="{B0C0E298-2D41-7EDD-CA48-E36FAA38804E}"/>
          </ac:spMkLst>
        </pc:spChg>
      </pc:sldChg>
      <pc:sldChg chg="modSp">
        <pc:chgData name="Isa Klinkert" userId="S::735522@frisiusmc.nl::2a37aa3a-4cc7-4553-a01b-d265b88fdd91" providerId="AD" clId="Web-{6EA21202-B980-501E-A351-DA93042006E4}" dt="2026-03-03T12:57:13.364" v="402" actId="20577"/>
        <pc:sldMkLst>
          <pc:docMk/>
          <pc:sldMk cId="1996211359" sldId="273"/>
        </pc:sldMkLst>
        <pc:spChg chg="mod">
          <ac:chgData name="Isa Klinkert" userId="S::735522@frisiusmc.nl::2a37aa3a-4cc7-4553-a01b-d265b88fdd91" providerId="AD" clId="Web-{6EA21202-B980-501E-A351-DA93042006E4}" dt="2026-03-03T12:57:13.364" v="402" actId="20577"/>
          <ac:spMkLst>
            <pc:docMk/>
            <pc:sldMk cId="1996211359" sldId="273"/>
            <ac:spMk id="3" creationId="{C706E339-DF50-2860-A7C4-746FB76F0D6A}"/>
          </ac:spMkLst>
        </pc:spChg>
      </pc:sldChg>
      <pc:sldChg chg="new">
        <pc:chgData name="Isa Klinkert" userId="S::735522@frisiusmc.nl::2a37aa3a-4cc7-4553-a01b-d265b88fdd91" providerId="AD" clId="Web-{6EA21202-B980-501E-A351-DA93042006E4}" dt="2026-03-03T12:08:22.496" v="245"/>
        <pc:sldMkLst>
          <pc:docMk/>
          <pc:sldMk cId="3168164556" sldId="276"/>
        </pc:sldMkLst>
      </pc:sldChg>
    </pc:docChg>
  </pc:docChgLst>
  <pc:docChgLst>
    <pc:chgData name="Isa Klinkert" userId="S::735522@frisiusmc.nl::2a37aa3a-4cc7-4553-a01b-d265b88fdd91" providerId="AD" clId="Web-{4B36CB91-E0C8-910E-DE36-657AD52853A2}"/>
    <pc:docChg chg="modSld">
      <pc:chgData name="Isa Klinkert" userId="S::735522@frisiusmc.nl::2a37aa3a-4cc7-4553-a01b-d265b88fdd91" providerId="AD" clId="Web-{4B36CB91-E0C8-910E-DE36-657AD52853A2}" dt="2026-03-30T06:46:57.926" v="3"/>
      <pc:docMkLst>
        <pc:docMk/>
      </pc:docMkLst>
      <pc:sldChg chg="modNotes">
        <pc:chgData name="Isa Klinkert" userId="S::735522@frisiusmc.nl::2a37aa3a-4cc7-4553-a01b-d265b88fdd91" providerId="AD" clId="Web-{4B36CB91-E0C8-910E-DE36-657AD52853A2}" dt="2026-03-30T06:46:57.926" v="3"/>
        <pc:sldMkLst>
          <pc:docMk/>
          <pc:sldMk cId="950650890" sldId="27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1CC9BA-1BB9-F94B-9928-5829DD73CF04}" type="datetimeFigureOut">
              <a:rPr lang="nl-NL" smtClean="0"/>
              <a:t>29-04-2026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BA5335-8922-DB46-9166-22ACF395FA51}" type="slidenum">
              <a:rPr lang="nl-NL" smtClean="0"/>
              <a:t>‹nr.›</a:t>
            </a:fld>
            <a:endParaRPr lang="nl-NL"/>
          </a:p>
        </p:txBody>
      </p:sp>
    </p:spTree>
    <p:extLst>
      <p:ext uri="{BB962C8B-B14F-4D97-AF65-F5344CB8AC3E}">
        <p14:creationId xmlns:p14="http://schemas.microsoft.com/office/powerpoint/2010/main" val="1009795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a:solidFill>
                  <a:schemeClr val="tx1"/>
                </a:solidFill>
                <a:effectLst/>
                <a:latin typeface="+mn-lt"/>
                <a:ea typeface="+mn-ea"/>
                <a:cs typeface="+mn-cs"/>
              </a:rPr>
              <a:t>Poldervaart JM, van Melle MA, Reijnders LJ, de Wit NJ, Zwart DL (2019), </a:t>
            </a:r>
            <a:r>
              <a:rPr lang="nl-NL" sz="1200" b="0" i="0" kern="1200" err="1">
                <a:solidFill>
                  <a:schemeClr val="tx1"/>
                </a:solidFill>
                <a:effectLst/>
                <a:latin typeface="+mn-lt"/>
                <a:ea typeface="+mn-ea"/>
                <a:cs typeface="+mn-cs"/>
              </a:rPr>
              <a:t>Transitional</a:t>
            </a:r>
            <a:r>
              <a:rPr lang="nl-NL" sz="1200" b="0" i="0" kern="1200">
                <a:solidFill>
                  <a:schemeClr val="tx1"/>
                </a:solidFill>
                <a:effectLst/>
                <a:latin typeface="+mn-lt"/>
                <a:ea typeface="+mn-ea"/>
                <a:cs typeface="+mn-cs"/>
              </a:rPr>
              <a:t> </a:t>
            </a:r>
            <a:r>
              <a:rPr lang="nl-NL" sz="1200" b="0" i="0" kern="1200" err="1">
                <a:solidFill>
                  <a:schemeClr val="tx1"/>
                </a:solidFill>
                <a:effectLst/>
                <a:latin typeface="+mn-lt"/>
                <a:ea typeface="+mn-ea"/>
                <a:cs typeface="+mn-cs"/>
              </a:rPr>
              <a:t>safety</a:t>
            </a:r>
            <a:r>
              <a:rPr lang="nl-NL" sz="1200" b="0" i="0" kern="1200">
                <a:solidFill>
                  <a:schemeClr val="tx1"/>
                </a:solidFill>
                <a:effectLst/>
                <a:latin typeface="+mn-lt"/>
                <a:ea typeface="+mn-ea"/>
                <a:cs typeface="+mn-cs"/>
              </a:rPr>
              <a:t> </a:t>
            </a:r>
            <a:r>
              <a:rPr lang="nl-NL" sz="1200" b="0" i="0" kern="1200" err="1">
                <a:solidFill>
                  <a:schemeClr val="tx1"/>
                </a:solidFill>
                <a:effectLst/>
                <a:latin typeface="+mn-lt"/>
                <a:ea typeface="+mn-ea"/>
                <a:cs typeface="+mn-cs"/>
              </a:rPr>
              <a:t>incidents</a:t>
            </a:r>
            <a:r>
              <a:rPr lang="nl-NL" sz="1200" b="0" i="0" kern="1200">
                <a:solidFill>
                  <a:schemeClr val="tx1"/>
                </a:solidFill>
                <a:effectLst/>
                <a:latin typeface="+mn-lt"/>
                <a:ea typeface="+mn-ea"/>
                <a:cs typeface="+mn-cs"/>
              </a:rPr>
              <a:t> as </a:t>
            </a:r>
            <a:r>
              <a:rPr lang="nl-NL" sz="1200" b="0" i="0" kern="1200" err="1">
                <a:solidFill>
                  <a:schemeClr val="tx1"/>
                </a:solidFill>
                <a:effectLst/>
                <a:latin typeface="+mn-lt"/>
                <a:ea typeface="+mn-ea"/>
                <a:cs typeface="+mn-cs"/>
              </a:rPr>
              <a:t>reported</a:t>
            </a:r>
            <a:r>
              <a:rPr lang="nl-NL" sz="1200" b="0" i="0" kern="1200">
                <a:solidFill>
                  <a:schemeClr val="tx1"/>
                </a:solidFill>
                <a:effectLst/>
                <a:latin typeface="+mn-lt"/>
                <a:ea typeface="+mn-ea"/>
                <a:cs typeface="+mn-cs"/>
              </a:rPr>
              <a:t> </a:t>
            </a:r>
            <a:r>
              <a:rPr lang="nl-NL" sz="1200" b="0" i="0" kern="1200" err="1">
                <a:solidFill>
                  <a:schemeClr val="tx1"/>
                </a:solidFill>
                <a:effectLst/>
                <a:latin typeface="+mn-lt"/>
                <a:ea typeface="+mn-ea"/>
                <a:cs typeface="+mn-cs"/>
              </a:rPr>
              <a:t>by</a:t>
            </a:r>
            <a:r>
              <a:rPr lang="nl-NL" sz="1200" b="0" i="0" kern="1200">
                <a:solidFill>
                  <a:schemeClr val="tx1"/>
                </a:solidFill>
                <a:effectLst/>
                <a:latin typeface="+mn-lt"/>
                <a:ea typeface="+mn-ea"/>
                <a:cs typeface="+mn-cs"/>
              </a:rPr>
              <a:t> </a:t>
            </a:r>
            <a:r>
              <a:rPr lang="nl-NL" sz="1200" b="0" i="0" kern="1200" err="1">
                <a:solidFill>
                  <a:schemeClr val="tx1"/>
                </a:solidFill>
                <a:effectLst/>
                <a:latin typeface="+mn-lt"/>
                <a:ea typeface="+mn-ea"/>
                <a:cs typeface="+mn-cs"/>
              </a:rPr>
              <a:t>patients</a:t>
            </a:r>
            <a:r>
              <a:rPr lang="nl-NL" sz="1200" b="0" i="0" kern="1200">
                <a:solidFill>
                  <a:schemeClr val="tx1"/>
                </a:solidFill>
                <a:effectLst/>
                <a:latin typeface="+mn-lt"/>
                <a:ea typeface="+mn-ea"/>
                <a:cs typeface="+mn-cs"/>
              </a:rPr>
              <a:t> </a:t>
            </a:r>
            <a:r>
              <a:rPr lang="nl-NL" sz="1200" b="0" i="0" kern="1200" err="1">
                <a:solidFill>
                  <a:schemeClr val="tx1"/>
                </a:solidFill>
                <a:effectLst/>
                <a:latin typeface="+mn-lt"/>
                <a:ea typeface="+mn-ea"/>
                <a:cs typeface="+mn-cs"/>
              </a:rPr>
              <a:t>and</a:t>
            </a:r>
            <a:r>
              <a:rPr lang="nl-NL" sz="1200" b="0" i="0" kern="1200">
                <a:solidFill>
                  <a:schemeClr val="tx1"/>
                </a:solidFill>
                <a:effectLst/>
                <a:latin typeface="+mn-lt"/>
                <a:ea typeface="+mn-ea"/>
                <a:cs typeface="+mn-cs"/>
              </a:rPr>
              <a:t> </a:t>
            </a:r>
            <a:r>
              <a:rPr lang="nl-NL" sz="1200" b="0" i="0" kern="1200" err="1">
                <a:solidFill>
                  <a:schemeClr val="tx1"/>
                </a:solidFill>
                <a:effectLst/>
                <a:latin typeface="+mn-lt"/>
                <a:ea typeface="+mn-ea"/>
                <a:cs typeface="+mn-cs"/>
              </a:rPr>
              <a:t>healthcare</a:t>
            </a:r>
            <a:r>
              <a:rPr lang="nl-NL" sz="1200" b="0" i="0" kern="1200">
                <a:solidFill>
                  <a:schemeClr val="tx1"/>
                </a:solidFill>
                <a:effectLst/>
                <a:latin typeface="+mn-lt"/>
                <a:ea typeface="+mn-ea"/>
                <a:cs typeface="+mn-cs"/>
              </a:rPr>
              <a:t> professionals in </a:t>
            </a:r>
            <a:r>
              <a:rPr lang="nl-NL" sz="1200" b="0" i="0" kern="1200" err="1">
                <a:solidFill>
                  <a:schemeClr val="tx1"/>
                </a:solidFill>
                <a:effectLst/>
                <a:latin typeface="+mn-lt"/>
                <a:ea typeface="+mn-ea"/>
                <a:cs typeface="+mn-cs"/>
              </a:rPr>
              <a:t>the</a:t>
            </a:r>
            <a:r>
              <a:rPr lang="nl-NL" sz="1200" b="0" i="0" kern="1200">
                <a:solidFill>
                  <a:schemeClr val="tx1"/>
                </a:solidFill>
                <a:effectLst/>
                <a:latin typeface="+mn-lt"/>
                <a:ea typeface="+mn-ea"/>
                <a:cs typeface="+mn-cs"/>
              </a:rPr>
              <a:t> Netherlands: A </a:t>
            </a:r>
            <a:r>
              <a:rPr lang="nl-NL" sz="1200" b="0" i="0" kern="1200" err="1">
                <a:solidFill>
                  <a:schemeClr val="tx1"/>
                </a:solidFill>
                <a:effectLst/>
                <a:latin typeface="+mn-lt"/>
                <a:ea typeface="+mn-ea"/>
                <a:cs typeface="+mn-cs"/>
              </a:rPr>
              <a:t>descriptive</a:t>
            </a:r>
            <a:r>
              <a:rPr lang="nl-NL" sz="1200" b="0" i="0" kern="1200">
                <a:solidFill>
                  <a:schemeClr val="tx1"/>
                </a:solidFill>
                <a:effectLst/>
                <a:latin typeface="+mn-lt"/>
                <a:ea typeface="+mn-ea"/>
                <a:cs typeface="+mn-cs"/>
              </a:rPr>
              <a:t> </a:t>
            </a:r>
            <a:r>
              <a:rPr lang="nl-NL" sz="1200" b="0" i="0" kern="1200" err="1">
                <a:solidFill>
                  <a:schemeClr val="tx1"/>
                </a:solidFill>
                <a:effectLst/>
                <a:latin typeface="+mn-lt"/>
                <a:ea typeface="+mn-ea"/>
                <a:cs typeface="+mn-cs"/>
              </a:rPr>
              <a:t>study</a:t>
            </a:r>
            <a:r>
              <a:rPr lang="nl-NL" sz="1200" b="0" i="0" kern="1200">
                <a:solidFill>
                  <a:schemeClr val="tx1"/>
                </a:solidFill>
                <a:effectLst/>
                <a:latin typeface="+mn-lt"/>
                <a:ea typeface="+mn-ea"/>
                <a:cs typeface="+mn-cs"/>
              </a:rPr>
              <a:t>. </a:t>
            </a:r>
            <a:r>
              <a:rPr lang="nl-NL" sz="1200" b="0" i="0" kern="1200" err="1">
                <a:solidFill>
                  <a:schemeClr val="tx1"/>
                </a:solidFill>
                <a:effectLst/>
                <a:latin typeface="+mn-lt"/>
                <a:ea typeface="+mn-ea"/>
                <a:cs typeface="+mn-cs"/>
              </a:rPr>
              <a:t>Eur</a:t>
            </a:r>
            <a:r>
              <a:rPr lang="nl-NL" sz="1200" b="0" i="0" kern="1200">
                <a:solidFill>
                  <a:schemeClr val="tx1"/>
                </a:solidFill>
                <a:effectLst/>
                <a:latin typeface="+mn-lt"/>
                <a:ea typeface="+mn-ea"/>
                <a:cs typeface="+mn-cs"/>
              </a:rPr>
              <a:t> J Gen Pract.:77-84. </a:t>
            </a:r>
            <a:r>
              <a:rPr lang="nl-NL" sz="1200" b="0" i="0" kern="1200" err="1">
                <a:solidFill>
                  <a:schemeClr val="tx1"/>
                </a:solidFill>
                <a:effectLst/>
                <a:latin typeface="+mn-lt"/>
                <a:ea typeface="+mn-ea"/>
                <a:cs typeface="+mn-cs"/>
              </a:rPr>
              <a:t>doi</a:t>
            </a:r>
            <a:r>
              <a:rPr lang="nl-NL" sz="1200" b="0" i="0" kern="1200">
                <a:solidFill>
                  <a:schemeClr val="tx1"/>
                </a:solidFill>
                <a:effectLst/>
                <a:latin typeface="+mn-lt"/>
                <a:ea typeface="+mn-ea"/>
                <a:cs typeface="+mn-cs"/>
              </a:rPr>
              <a:t>: 10.1080/13814788.2018.1543396. </a:t>
            </a:r>
            <a:r>
              <a:rPr lang="nl-NL" sz="1200" b="0" i="0" kern="1200" err="1">
                <a:solidFill>
                  <a:schemeClr val="tx1"/>
                </a:solidFill>
                <a:effectLst/>
                <a:latin typeface="+mn-lt"/>
                <a:ea typeface="+mn-ea"/>
                <a:cs typeface="+mn-cs"/>
              </a:rPr>
              <a:t>Epub</a:t>
            </a:r>
            <a:r>
              <a:rPr lang="nl-NL" sz="1200" b="0" i="0" kern="1200">
                <a:solidFill>
                  <a:schemeClr val="tx1"/>
                </a:solidFill>
                <a:effectLst/>
                <a:latin typeface="+mn-lt"/>
                <a:ea typeface="+mn-ea"/>
                <a:cs typeface="+mn-cs"/>
              </a:rPr>
              <a:t> 2019 Mar 29. PMID: 30924697; PMCID: PMC6493279.</a:t>
            </a:r>
          </a:p>
          <a:p>
            <a:endParaRPr lang="nl-NL" sz="1200" b="0" i="0" kern="1200">
              <a:solidFill>
                <a:schemeClr val="tx1"/>
              </a:solidFill>
              <a:effectLst/>
              <a:latin typeface="+mn-lt"/>
              <a:ea typeface="+mn-ea"/>
              <a:cs typeface="+mn-cs"/>
            </a:endParaRPr>
          </a:p>
          <a:p>
            <a:r>
              <a:rPr lang="nl-NL" err="1"/>
              <a:t>Eliel</a:t>
            </a:r>
            <a:r>
              <a:rPr lang="nl-NL"/>
              <a:t>, M., </a:t>
            </a:r>
            <a:r>
              <a:rPr lang="nl-NL" err="1"/>
              <a:t>Bilijam</a:t>
            </a:r>
            <a:r>
              <a:rPr lang="nl-NL"/>
              <a:t>, C. &amp; Miedema, C. (2013). Transmuraal melden maakt zorg veiliger. Medisch Contact 68(10), 566-568. </a:t>
            </a:r>
            <a:endParaRPr lang="nl-NL" sz="1200" b="0" i="0" kern="1200">
              <a:solidFill>
                <a:schemeClr val="tx1"/>
              </a:solidFill>
              <a:effectLst/>
              <a:latin typeface="+mn-lt"/>
              <a:ea typeface="+mn-ea"/>
              <a:cs typeface="+mn-cs"/>
            </a:endParaRPr>
          </a:p>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BA5335-8922-DB46-9166-22ACF395FA5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69948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openingdia blauw">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Afbeelding 5" descr="Afbeelding met zwart, schermopname, Graphics, ontwerp&#10;&#10;Automatisch gegenereerde beschrijving">
            <a:extLst>
              <a:ext uri="{FF2B5EF4-FFF2-40B4-BE49-F238E27FC236}">
                <a16:creationId xmlns:a16="http://schemas.microsoft.com/office/drawing/2014/main" id="{EFEB9436-1F29-83F7-315C-7F7B0FB1C6ED}"/>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3073941" y="2704290"/>
            <a:ext cx="8735440" cy="6225702"/>
          </a:xfrm>
          <a:prstGeom prst="rect">
            <a:avLst/>
          </a:prstGeom>
        </p:spPr>
      </p:pic>
      <p:pic>
        <p:nvPicPr>
          <p:cNvPr id="14" name="Afbeelding 13" descr="Afbeelding met zwart, schermopname, Graphics, ontwerp&#10;&#10;Automatisch gegenereerde beschrijving">
            <a:extLst>
              <a:ext uri="{FF2B5EF4-FFF2-40B4-BE49-F238E27FC236}">
                <a16:creationId xmlns:a16="http://schemas.microsoft.com/office/drawing/2014/main" id="{38FA3E14-A6C6-CD25-CBFD-16BFFA361806}"/>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7403559" y="-1626410"/>
            <a:ext cx="8735440" cy="6225702"/>
          </a:xfrm>
          <a:prstGeom prst="rect">
            <a:avLst/>
          </a:prstGeom>
        </p:spPr>
      </p:pic>
      <p:pic>
        <p:nvPicPr>
          <p:cNvPr id="15" name="Afbeelding 14" descr="Afbeelding met zwart, schermopname, Graphics, ontwerp&#10;&#10;Automatisch gegenereerde beschrijving">
            <a:extLst>
              <a:ext uri="{FF2B5EF4-FFF2-40B4-BE49-F238E27FC236}">
                <a16:creationId xmlns:a16="http://schemas.microsoft.com/office/drawing/2014/main" id="{72F39337-1ABE-FE75-BD08-52316DBD27BB}"/>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7403559" y="4977590"/>
            <a:ext cx="8735440" cy="6225702"/>
          </a:xfrm>
          <a:prstGeom prst="rect">
            <a:avLst/>
          </a:prstGeom>
        </p:spPr>
      </p:pic>
    </p:spTree>
    <p:extLst>
      <p:ext uri="{BB962C8B-B14F-4D97-AF65-F5344CB8AC3E}">
        <p14:creationId xmlns:p14="http://schemas.microsoft.com/office/powerpoint/2010/main" val="1323492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lichtblauw">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Titel 1">
            <a:extLst>
              <a:ext uri="{FF2B5EF4-FFF2-40B4-BE49-F238E27FC236}">
                <a16:creationId xmlns:a16="http://schemas.microsoft.com/office/drawing/2014/main" id="{224EC6C0-753D-B77A-DAD4-3FED41E3C904}"/>
              </a:ext>
            </a:extLst>
          </p:cNvPr>
          <p:cNvSpPr>
            <a:spLocks noGrp="1"/>
          </p:cNvSpPr>
          <p:nvPr>
            <p:ph type="ctrTitle"/>
          </p:nvPr>
        </p:nvSpPr>
        <p:spPr>
          <a:xfrm>
            <a:off x="1438607" y="2481781"/>
            <a:ext cx="9804400" cy="1284675"/>
          </a:xfrm>
        </p:spPr>
        <p:txBody>
          <a:bodyPr anchor="t" anchorCtr="0">
            <a:normAutofit/>
          </a:bodyPr>
          <a:lstStyle>
            <a:lvl1pPr algn="l">
              <a:defRPr sz="44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nl-NL"/>
              <a:t>Klik om stijl te bewerken</a:t>
            </a:r>
          </a:p>
        </p:txBody>
      </p:sp>
      <p:sp>
        <p:nvSpPr>
          <p:cNvPr id="15" name="Ondertitel 2">
            <a:extLst>
              <a:ext uri="{FF2B5EF4-FFF2-40B4-BE49-F238E27FC236}">
                <a16:creationId xmlns:a16="http://schemas.microsoft.com/office/drawing/2014/main" id="{64F6B407-4567-F7C3-72CF-61967EC06239}"/>
              </a:ext>
            </a:extLst>
          </p:cNvPr>
          <p:cNvSpPr>
            <a:spLocks noGrp="1"/>
          </p:cNvSpPr>
          <p:nvPr>
            <p:ph type="subTitle" idx="1"/>
          </p:nvPr>
        </p:nvSpPr>
        <p:spPr>
          <a:xfrm>
            <a:off x="1438607" y="3821123"/>
            <a:ext cx="9144000" cy="500062"/>
          </a:xfrm>
        </p:spPr>
        <p:txBody>
          <a:bodyPr>
            <a:normAutofit/>
          </a:bodyPr>
          <a:lstStyle>
            <a:lvl1pPr marL="0" indent="0" algn="l">
              <a:buNone/>
              <a:defRPr sz="180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pic>
        <p:nvPicPr>
          <p:cNvPr id="2" name="Afbeelding 1">
            <a:extLst>
              <a:ext uri="{FF2B5EF4-FFF2-40B4-BE49-F238E27FC236}">
                <a16:creationId xmlns:a16="http://schemas.microsoft.com/office/drawing/2014/main" id="{6D73A6E1-E34E-D6DD-8EED-1EAFEAD4567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898385" y="2443911"/>
            <a:ext cx="557940" cy="729966"/>
          </a:xfrm>
          <a:prstGeom prst="rect">
            <a:avLst/>
          </a:prstGeom>
        </p:spPr>
      </p:pic>
      <p:pic>
        <p:nvPicPr>
          <p:cNvPr id="4" name="Afbeelding 3">
            <a:extLst>
              <a:ext uri="{FF2B5EF4-FFF2-40B4-BE49-F238E27FC236}">
                <a16:creationId xmlns:a16="http://schemas.microsoft.com/office/drawing/2014/main" id="{8FE7239B-C892-BAC4-80FA-BAB7400AD58F}"/>
              </a:ext>
            </a:extLst>
          </p:cNvPr>
          <p:cNvPicPr>
            <a:picLocks noChangeAspect="1"/>
          </p:cNvPicPr>
          <p:nvPr userDrawn="1"/>
        </p:nvPicPr>
        <p:blipFill>
          <a:blip r:embed="rId4" cstate="print">
            <a:alphaModFix/>
            <a:extLst>
              <a:ext uri="{28A0092B-C50C-407E-A947-70E740481C1C}">
                <a14:useLocalDpi xmlns:a14="http://schemas.microsoft.com/office/drawing/2010/main"/>
              </a:ext>
            </a:extLst>
          </a:blip>
          <a:srcRect/>
          <a:stretch/>
        </p:blipFill>
        <p:spPr>
          <a:xfrm>
            <a:off x="923909" y="2470897"/>
            <a:ext cx="511335" cy="668991"/>
          </a:xfrm>
          <a:prstGeom prst="rect">
            <a:avLst/>
          </a:prstGeom>
        </p:spPr>
      </p:pic>
    </p:spTree>
    <p:extLst>
      <p:ext uri="{BB962C8B-B14F-4D97-AF65-F5344CB8AC3E}">
        <p14:creationId xmlns:p14="http://schemas.microsoft.com/office/powerpoint/2010/main" val="889031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peningdia met tekst">
    <p:bg>
      <p:bgPr>
        <a:solidFill>
          <a:schemeClr val="tx1"/>
        </a:solidFill>
        <a:effectLst/>
      </p:bgPr>
    </p:bg>
    <p:spTree>
      <p:nvGrpSpPr>
        <p:cNvPr id="1" name=""/>
        <p:cNvGrpSpPr/>
        <p:nvPr/>
      </p:nvGrpSpPr>
      <p:grpSpPr>
        <a:xfrm>
          <a:off x="0" y="0"/>
          <a:ext cx="0" cy="0"/>
          <a:chOff x="0" y="0"/>
          <a:chExt cx="0" cy="0"/>
        </a:xfrm>
      </p:grpSpPr>
      <p:pic>
        <p:nvPicPr>
          <p:cNvPr id="6" name="Afbeelding 5" descr="Afbeelding met zwart, schermopname, Graphics, ontwerp&#10;&#10;Automatisch gegenereerde beschrijving">
            <a:extLst>
              <a:ext uri="{FF2B5EF4-FFF2-40B4-BE49-F238E27FC236}">
                <a16:creationId xmlns:a16="http://schemas.microsoft.com/office/drawing/2014/main" id="{EFEB9436-1F29-83F7-315C-7F7B0FB1C6E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3073941" y="2704290"/>
            <a:ext cx="8735440" cy="6225702"/>
          </a:xfrm>
          <a:prstGeom prst="rect">
            <a:avLst/>
          </a:prstGeom>
        </p:spPr>
      </p:pic>
      <p:pic>
        <p:nvPicPr>
          <p:cNvPr id="14" name="Afbeelding 13" descr="Afbeelding met zwart, schermopname, Graphics, ontwerp&#10;&#10;Automatisch gegenereerde beschrijving">
            <a:extLst>
              <a:ext uri="{FF2B5EF4-FFF2-40B4-BE49-F238E27FC236}">
                <a16:creationId xmlns:a16="http://schemas.microsoft.com/office/drawing/2014/main" id="{38FA3E14-A6C6-CD25-CBFD-16BFFA36180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7403559" y="-1626410"/>
            <a:ext cx="8735440" cy="6225702"/>
          </a:xfrm>
          <a:prstGeom prst="rect">
            <a:avLst/>
          </a:prstGeom>
        </p:spPr>
      </p:pic>
      <p:pic>
        <p:nvPicPr>
          <p:cNvPr id="15" name="Afbeelding 14" descr="Afbeelding met zwart, schermopname, Graphics, ontwerp&#10;&#10;Automatisch gegenereerde beschrijving">
            <a:extLst>
              <a:ext uri="{FF2B5EF4-FFF2-40B4-BE49-F238E27FC236}">
                <a16:creationId xmlns:a16="http://schemas.microsoft.com/office/drawing/2014/main" id="{72F39337-1ABE-FE75-BD08-52316DBD27B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7403559" y="4977590"/>
            <a:ext cx="8735440" cy="6225702"/>
          </a:xfrm>
          <a:prstGeom prst="rect">
            <a:avLst/>
          </a:prstGeom>
        </p:spPr>
      </p:pic>
      <p:pic>
        <p:nvPicPr>
          <p:cNvPr id="2" name="Afbeelding 1">
            <a:extLst>
              <a:ext uri="{FF2B5EF4-FFF2-40B4-BE49-F238E27FC236}">
                <a16:creationId xmlns:a16="http://schemas.microsoft.com/office/drawing/2014/main" id="{E6023AFA-8085-CE07-A500-41433882934C}"/>
              </a:ext>
            </a:extLst>
          </p:cNvPr>
          <p:cNvPicPr>
            <a:picLocks noChangeAspect="1"/>
          </p:cNvPicPr>
          <p:nvPr userDrawn="1"/>
        </p:nvPicPr>
        <p:blipFill>
          <a:blip r:embed="rId3"/>
          <a:stretch>
            <a:fillRect/>
          </a:stretch>
        </p:blipFill>
        <p:spPr>
          <a:xfrm>
            <a:off x="4743178" y="2036994"/>
            <a:ext cx="2705642" cy="1001772"/>
          </a:xfrm>
          <a:prstGeom prst="rect">
            <a:avLst/>
          </a:prstGeom>
        </p:spPr>
      </p:pic>
      <p:sp>
        <p:nvSpPr>
          <p:cNvPr id="3" name="Titel 1">
            <a:extLst>
              <a:ext uri="{FF2B5EF4-FFF2-40B4-BE49-F238E27FC236}">
                <a16:creationId xmlns:a16="http://schemas.microsoft.com/office/drawing/2014/main" id="{4B0C5A69-F68A-3118-D4A0-56A702951509}"/>
              </a:ext>
            </a:extLst>
          </p:cNvPr>
          <p:cNvSpPr>
            <a:spLocks noGrp="1"/>
          </p:cNvSpPr>
          <p:nvPr>
            <p:ph type="ctrTitle"/>
          </p:nvPr>
        </p:nvSpPr>
        <p:spPr>
          <a:xfrm>
            <a:off x="2025854" y="3449015"/>
            <a:ext cx="8140291" cy="805343"/>
          </a:xfrm>
        </p:spPr>
        <p:txBody>
          <a:bodyPr anchor="b">
            <a:normAutofit/>
          </a:bodyPr>
          <a:lstStyle>
            <a:lvl1pPr algn="ctr">
              <a:defRPr sz="44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nl-NL"/>
              <a:t>Klik om stijl te bewerken</a:t>
            </a:r>
          </a:p>
        </p:txBody>
      </p:sp>
    </p:spTree>
    <p:extLst>
      <p:ext uri="{BB962C8B-B14F-4D97-AF65-F5344CB8AC3E}">
        <p14:creationId xmlns:p14="http://schemas.microsoft.com/office/powerpoint/2010/main" val="842362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psomming op wi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DB5864-B660-750C-080C-2DAF322A71A9}"/>
              </a:ext>
            </a:extLst>
          </p:cNvPr>
          <p:cNvSpPr>
            <a:spLocks noGrp="1"/>
          </p:cNvSpPr>
          <p:nvPr>
            <p:ph type="title"/>
          </p:nvPr>
        </p:nvSpPr>
        <p:spPr>
          <a:xfrm>
            <a:off x="838200" y="593766"/>
            <a:ext cx="9410205" cy="665018"/>
          </a:xfrm>
        </p:spPr>
        <p:txBody>
          <a:bodyPr>
            <a:normAutofit/>
          </a:bodyPr>
          <a:lstStyle>
            <a:lvl1pPr>
              <a:defRPr sz="3600" b="1" i="0">
                <a:latin typeface="Verdana" panose="020B0604030504040204" pitchFamily="34" charset="0"/>
                <a:ea typeface="Verdana" panose="020B0604030504040204" pitchFamily="34" charset="0"/>
                <a:cs typeface="Verdana" panose="020B0604030504040204" pitchFamily="34" charset="0"/>
              </a:defRPr>
            </a:lvl1pPr>
          </a:lstStyle>
          <a:p>
            <a:r>
              <a:rPr lang="nl-NL"/>
              <a:t>Klik om stijl te bewerken</a:t>
            </a:r>
          </a:p>
        </p:txBody>
      </p:sp>
      <p:sp>
        <p:nvSpPr>
          <p:cNvPr id="3" name="Tijdelijke aanduiding voor inhoud 2">
            <a:extLst>
              <a:ext uri="{FF2B5EF4-FFF2-40B4-BE49-F238E27FC236}">
                <a16:creationId xmlns:a16="http://schemas.microsoft.com/office/drawing/2014/main" id="{1D63A6B3-6D17-0C4F-AEF5-DE6D644A50DC}"/>
              </a:ext>
            </a:extLst>
          </p:cNvPr>
          <p:cNvSpPr>
            <a:spLocks noGrp="1"/>
          </p:cNvSpPr>
          <p:nvPr>
            <p:ph idx="1"/>
          </p:nvPr>
        </p:nvSpPr>
        <p:spPr/>
        <p:txBody>
          <a:bodyPr/>
          <a:lstStyle>
            <a:lvl1pPr marL="228600" indent="-228600">
              <a:lnSpc>
                <a:spcPct val="150000"/>
              </a:lnSpc>
              <a:buSzPct val="120000"/>
              <a:buFontTx/>
              <a:buBlip>
                <a:blip r:embed="rId3"/>
              </a:buBlip>
              <a:defRPr b="0" i="0">
                <a:latin typeface="Verdana" panose="020B0604030504040204" pitchFamily="34" charset="0"/>
                <a:ea typeface="Verdana" panose="020B0604030504040204" pitchFamily="34" charset="0"/>
                <a:cs typeface="Verdana" panose="020B0604030504040204" pitchFamily="34" charset="0"/>
              </a:defRPr>
            </a:lvl1pPr>
            <a:lvl2pPr marL="685800" indent="-228600">
              <a:lnSpc>
                <a:spcPct val="150000"/>
              </a:lnSpc>
              <a:buSzPct val="120000"/>
              <a:buFontTx/>
              <a:buBlip>
                <a:blip r:embed="rId3"/>
              </a:buBlip>
              <a:defRPr b="0" i="0">
                <a:latin typeface="Verdana" panose="020B0604030504040204" pitchFamily="34" charset="0"/>
                <a:ea typeface="Verdana" panose="020B0604030504040204" pitchFamily="34" charset="0"/>
                <a:cs typeface="Verdana" panose="020B0604030504040204" pitchFamily="34" charset="0"/>
              </a:defRPr>
            </a:lvl2pPr>
            <a:lvl3pPr marL="1143000" indent="-228600">
              <a:lnSpc>
                <a:spcPct val="150000"/>
              </a:lnSpc>
              <a:buSzPct val="120000"/>
              <a:buFontTx/>
              <a:buBlip>
                <a:blip r:embed="rId3"/>
              </a:buBlip>
              <a:defRPr b="0" i="0">
                <a:latin typeface="Verdana" panose="020B0604030504040204" pitchFamily="34" charset="0"/>
                <a:ea typeface="Verdana" panose="020B0604030504040204" pitchFamily="34" charset="0"/>
                <a:cs typeface="Verdana" panose="020B0604030504040204" pitchFamily="34" charset="0"/>
              </a:defRPr>
            </a:lvl3pPr>
            <a:lvl4pPr marL="1600200" indent="-228600">
              <a:lnSpc>
                <a:spcPct val="150000"/>
              </a:lnSpc>
              <a:buSzPct val="120000"/>
              <a:buFontTx/>
              <a:buBlip>
                <a:blip r:embed="rId3"/>
              </a:buBlip>
              <a:defRPr b="0" i="0">
                <a:latin typeface="Verdana" panose="020B0604030504040204" pitchFamily="34" charset="0"/>
                <a:ea typeface="Verdana" panose="020B0604030504040204" pitchFamily="34" charset="0"/>
                <a:cs typeface="Verdana" panose="020B0604030504040204" pitchFamily="34" charset="0"/>
              </a:defRPr>
            </a:lvl4pPr>
            <a:lvl5pPr marL="2057400" indent="-228600">
              <a:lnSpc>
                <a:spcPct val="150000"/>
              </a:lnSpc>
              <a:buSzPct val="120000"/>
              <a:buFontTx/>
              <a:buBlip>
                <a:blip r:embed="rId3"/>
              </a:buBlip>
              <a:defRPr b="0" i="0">
                <a:latin typeface="Verdana" panose="020B0604030504040204" pitchFamily="34" charset="0"/>
                <a:ea typeface="Verdana" panose="020B0604030504040204" pitchFamily="34" charset="0"/>
                <a:cs typeface="Verdana" panose="020B0604030504040204"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0" name="Tijdelijke aanduiding voor tekst 2">
            <a:extLst>
              <a:ext uri="{FF2B5EF4-FFF2-40B4-BE49-F238E27FC236}">
                <a16:creationId xmlns:a16="http://schemas.microsoft.com/office/drawing/2014/main" id="{4470DCCE-A7DA-8763-00F8-72F1A92C06AD}"/>
              </a:ext>
            </a:extLst>
          </p:cNvPr>
          <p:cNvSpPr>
            <a:spLocks noGrp="1"/>
          </p:cNvSpPr>
          <p:nvPr>
            <p:ph type="body" idx="10"/>
          </p:nvPr>
        </p:nvSpPr>
        <p:spPr>
          <a:xfrm>
            <a:off x="839788" y="1265529"/>
            <a:ext cx="10514012" cy="397018"/>
          </a:xfrm>
        </p:spPr>
        <p:txBody>
          <a:bodyPr anchor="b">
            <a:noAutofit/>
          </a:bodyPr>
          <a:lstStyle>
            <a:lvl1pPr marL="0" indent="0">
              <a:buNone/>
              <a:defRPr sz="2800" b="0" i="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pic>
        <p:nvPicPr>
          <p:cNvPr id="15" name="Afbeelding 14">
            <a:extLst>
              <a:ext uri="{FF2B5EF4-FFF2-40B4-BE49-F238E27FC236}">
                <a16:creationId xmlns:a16="http://schemas.microsoft.com/office/drawing/2014/main" id="{6B4A8434-9D10-9BE3-DDD9-0D5BD87F9E14}"/>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11231564" y="5927725"/>
            <a:ext cx="908171" cy="881062"/>
          </a:xfrm>
          <a:prstGeom prst="rect">
            <a:avLst/>
          </a:prstGeom>
        </p:spPr>
      </p:pic>
    </p:spTree>
    <p:extLst>
      <p:ext uri="{BB962C8B-B14F-4D97-AF65-F5344CB8AC3E}">
        <p14:creationId xmlns:p14="http://schemas.microsoft.com/office/powerpoint/2010/main" val="3889182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 op wi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DB5864-B660-750C-080C-2DAF322A71A9}"/>
              </a:ext>
            </a:extLst>
          </p:cNvPr>
          <p:cNvSpPr>
            <a:spLocks noGrp="1"/>
          </p:cNvSpPr>
          <p:nvPr>
            <p:ph type="title"/>
          </p:nvPr>
        </p:nvSpPr>
        <p:spPr>
          <a:xfrm>
            <a:off x="838200" y="593766"/>
            <a:ext cx="9410205" cy="665018"/>
          </a:xfrm>
        </p:spPr>
        <p:txBody>
          <a:bodyPr>
            <a:normAutofit/>
          </a:bodyPr>
          <a:lstStyle>
            <a:lvl1pPr>
              <a:defRPr sz="3600" b="1" i="0">
                <a:latin typeface="Verdana" panose="020B0604030504040204" pitchFamily="34" charset="0"/>
                <a:ea typeface="Verdana" panose="020B0604030504040204" pitchFamily="34" charset="0"/>
                <a:cs typeface="Verdana" panose="020B0604030504040204" pitchFamily="34" charset="0"/>
              </a:defRPr>
            </a:lvl1pPr>
          </a:lstStyle>
          <a:p>
            <a:r>
              <a:rPr lang="nl-NL"/>
              <a:t>Klik om stijl te bewerken</a:t>
            </a:r>
          </a:p>
        </p:txBody>
      </p:sp>
      <p:sp>
        <p:nvSpPr>
          <p:cNvPr id="3" name="Tijdelijke aanduiding voor inhoud 2">
            <a:extLst>
              <a:ext uri="{FF2B5EF4-FFF2-40B4-BE49-F238E27FC236}">
                <a16:creationId xmlns:a16="http://schemas.microsoft.com/office/drawing/2014/main" id="{1D63A6B3-6D17-0C4F-AEF5-DE6D644A50DC}"/>
              </a:ext>
            </a:extLst>
          </p:cNvPr>
          <p:cNvSpPr>
            <a:spLocks noGrp="1"/>
          </p:cNvSpPr>
          <p:nvPr>
            <p:ph idx="1"/>
          </p:nvPr>
        </p:nvSpPr>
        <p:spPr/>
        <p:txBody>
          <a:bodyPr/>
          <a:lstStyle>
            <a:lvl1pPr marL="0" indent="0">
              <a:lnSpc>
                <a:spcPct val="150000"/>
              </a:lnSpc>
              <a:buSzPct val="120000"/>
              <a:buFont typeface="Arial" panose="020B0604020202020204" pitchFamily="34" charset="0"/>
              <a:buNone/>
              <a:defRPr b="0" i="0">
                <a:latin typeface="Verdana" panose="020B0604030504040204" pitchFamily="34" charset="0"/>
                <a:ea typeface="Verdana" panose="020B0604030504040204" pitchFamily="34" charset="0"/>
                <a:cs typeface="Verdana" panose="020B0604030504040204" pitchFamily="34" charset="0"/>
              </a:defRPr>
            </a:lvl1pPr>
            <a:lvl2pPr marL="457200" indent="0">
              <a:lnSpc>
                <a:spcPct val="150000"/>
              </a:lnSpc>
              <a:buSzPct val="120000"/>
              <a:buFont typeface="Arial" panose="020B0604020202020204" pitchFamily="34" charset="0"/>
              <a:buNone/>
              <a:defRPr b="0" i="0">
                <a:latin typeface="Verdana" panose="020B0604030504040204" pitchFamily="34" charset="0"/>
                <a:ea typeface="Verdana" panose="020B0604030504040204" pitchFamily="34" charset="0"/>
                <a:cs typeface="Verdana" panose="020B0604030504040204" pitchFamily="34" charset="0"/>
              </a:defRPr>
            </a:lvl2pPr>
            <a:lvl3pPr marL="914400" indent="0">
              <a:lnSpc>
                <a:spcPct val="150000"/>
              </a:lnSpc>
              <a:buSzPct val="120000"/>
              <a:buFont typeface="Arial" panose="020B0604020202020204" pitchFamily="34" charset="0"/>
              <a:buNone/>
              <a:defRPr b="0" i="0">
                <a:latin typeface="Verdana" panose="020B0604030504040204" pitchFamily="34" charset="0"/>
                <a:ea typeface="Verdana" panose="020B0604030504040204" pitchFamily="34" charset="0"/>
                <a:cs typeface="Verdana" panose="020B0604030504040204" pitchFamily="34" charset="0"/>
              </a:defRPr>
            </a:lvl3pPr>
            <a:lvl4pPr marL="1371600" indent="0">
              <a:lnSpc>
                <a:spcPct val="150000"/>
              </a:lnSpc>
              <a:buSzPct val="120000"/>
              <a:buFont typeface="Arial" panose="020B0604020202020204" pitchFamily="34" charset="0"/>
              <a:buNone/>
              <a:defRPr b="0" i="0">
                <a:latin typeface="Verdana" panose="020B0604030504040204" pitchFamily="34" charset="0"/>
                <a:ea typeface="Verdana" panose="020B0604030504040204" pitchFamily="34" charset="0"/>
                <a:cs typeface="Verdana" panose="020B0604030504040204" pitchFamily="34" charset="0"/>
              </a:defRPr>
            </a:lvl4pPr>
            <a:lvl5pPr marL="1828800" indent="0">
              <a:lnSpc>
                <a:spcPct val="150000"/>
              </a:lnSpc>
              <a:buSzPct val="120000"/>
              <a:buFont typeface="Arial" panose="020B0604020202020204" pitchFamily="34" charset="0"/>
              <a:buNone/>
              <a:defRPr b="0" i="0">
                <a:latin typeface="Verdana" panose="020B0604030504040204" pitchFamily="34" charset="0"/>
                <a:ea typeface="Verdana" panose="020B0604030504040204" pitchFamily="34" charset="0"/>
                <a:cs typeface="Verdana" panose="020B0604030504040204" pitchFamily="34" charset="0"/>
              </a:defRPr>
            </a:lvl5pPr>
          </a:lstStyle>
          <a:p>
            <a:pPr lvl="0"/>
            <a:r>
              <a:rPr lang="nl-NL"/>
              <a:t>Klikken om de tekststijl van het model te bewerken</a:t>
            </a:r>
          </a:p>
        </p:txBody>
      </p:sp>
      <p:sp>
        <p:nvSpPr>
          <p:cNvPr id="10" name="Tijdelijke aanduiding voor tekst 2">
            <a:extLst>
              <a:ext uri="{FF2B5EF4-FFF2-40B4-BE49-F238E27FC236}">
                <a16:creationId xmlns:a16="http://schemas.microsoft.com/office/drawing/2014/main" id="{4470DCCE-A7DA-8763-00F8-72F1A92C06AD}"/>
              </a:ext>
            </a:extLst>
          </p:cNvPr>
          <p:cNvSpPr>
            <a:spLocks noGrp="1"/>
          </p:cNvSpPr>
          <p:nvPr>
            <p:ph type="body" idx="10"/>
          </p:nvPr>
        </p:nvSpPr>
        <p:spPr>
          <a:xfrm>
            <a:off x="839788" y="1265529"/>
            <a:ext cx="10514012" cy="397018"/>
          </a:xfrm>
        </p:spPr>
        <p:txBody>
          <a:bodyPr anchor="b">
            <a:noAutofit/>
          </a:bodyPr>
          <a:lstStyle>
            <a:lvl1pPr marL="0" indent="0">
              <a:buNone/>
              <a:defRPr sz="2800" b="0" i="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pic>
        <p:nvPicPr>
          <p:cNvPr id="4" name="Afbeelding 3">
            <a:extLst>
              <a:ext uri="{FF2B5EF4-FFF2-40B4-BE49-F238E27FC236}">
                <a16:creationId xmlns:a16="http://schemas.microsoft.com/office/drawing/2014/main" id="{F93C1270-EA10-3211-39A7-D4CA6E5BC1E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231564" y="5927725"/>
            <a:ext cx="908171" cy="881062"/>
          </a:xfrm>
          <a:prstGeom prst="rect">
            <a:avLst/>
          </a:prstGeom>
        </p:spPr>
      </p:pic>
    </p:spTree>
    <p:extLst>
      <p:ext uri="{BB962C8B-B14F-4D97-AF65-F5344CB8AC3E}">
        <p14:creationId xmlns:p14="http://schemas.microsoft.com/office/powerpoint/2010/main" val="2332927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to met opsomming">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3381FAEE-3272-776E-F5C7-65247034CB69}"/>
              </a:ext>
            </a:extLst>
          </p:cNvPr>
          <p:cNvSpPr>
            <a:spLocks noGrp="1"/>
          </p:cNvSpPr>
          <p:nvPr>
            <p:ph type="pic" idx="1"/>
          </p:nvPr>
        </p:nvSpPr>
        <p:spPr>
          <a:xfrm>
            <a:off x="336068" y="334282"/>
            <a:ext cx="5759932" cy="620902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2" name="Titel 1">
            <a:extLst>
              <a:ext uri="{FF2B5EF4-FFF2-40B4-BE49-F238E27FC236}">
                <a16:creationId xmlns:a16="http://schemas.microsoft.com/office/drawing/2014/main" id="{FB2B8F9F-7D96-ACC6-14FD-7AD7AC0421E8}"/>
              </a:ext>
            </a:extLst>
          </p:cNvPr>
          <p:cNvSpPr>
            <a:spLocks noGrp="1"/>
          </p:cNvSpPr>
          <p:nvPr>
            <p:ph type="title"/>
          </p:nvPr>
        </p:nvSpPr>
        <p:spPr>
          <a:xfrm>
            <a:off x="6741816" y="979942"/>
            <a:ext cx="4456615" cy="1077458"/>
          </a:xfrm>
        </p:spPr>
        <p:txBody>
          <a:bodyPr anchor="b"/>
          <a:lstStyle>
            <a:lvl1pPr>
              <a:defRPr sz="3200" b="1" i="0">
                <a:latin typeface="Verdana" panose="020B0604030504040204" pitchFamily="34" charset="0"/>
                <a:ea typeface="Verdana" panose="020B0604030504040204" pitchFamily="34" charset="0"/>
                <a:cs typeface="Verdana" panose="020B0604030504040204" pitchFamily="34" charset="0"/>
              </a:defRPr>
            </a:lvl1pPr>
          </a:lstStyle>
          <a:p>
            <a:r>
              <a:rPr lang="nl-NL"/>
              <a:t>Klik om stijl te bewerken</a:t>
            </a:r>
          </a:p>
        </p:txBody>
      </p:sp>
      <p:sp>
        <p:nvSpPr>
          <p:cNvPr id="5" name="Tijdelijke aanduiding voor inhoud 2">
            <a:extLst>
              <a:ext uri="{FF2B5EF4-FFF2-40B4-BE49-F238E27FC236}">
                <a16:creationId xmlns:a16="http://schemas.microsoft.com/office/drawing/2014/main" id="{16083BBE-B510-0034-D55C-20C67C9FC6ED}"/>
              </a:ext>
            </a:extLst>
          </p:cNvPr>
          <p:cNvSpPr>
            <a:spLocks noGrp="1"/>
          </p:cNvSpPr>
          <p:nvPr>
            <p:ph idx="10"/>
          </p:nvPr>
        </p:nvSpPr>
        <p:spPr>
          <a:xfrm>
            <a:off x="6741816" y="2169394"/>
            <a:ext cx="4456615" cy="3708664"/>
          </a:xfrm>
        </p:spPr>
        <p:txBody>
          <a:bodyPr/>
          <a:lstStyle>
            <a:lvl1pPr marL="228600" indent="-228600">
              <a:lnSpc>
                <a:spcPct val="100000"/>
              </a:lnSpc>
              <a:buSzPct val="120000"/>
              <a:buFontTx/>
              <a:buBlip>
                <a:blip r:embed="rId3"/>
              </a:buBlip>
              <a:defRPr b="0" i="0">
                <a:latin typeface="Verdana" panose="020B0604030504040204" pitchFamily="34" charset="0"/>
                <a:ea typeface="Verdana" panose="020B0604030504040204" pitchFamily="34" charset="0"/>
                <a:cs typeface="Verdana" panose="020B0604030504040204" pitchFamily="34" charset="0"/>
              </a:defRPr>
            </a:lvl1pPr>
            <a:lvl2pPr marL="685800" indent="-228600">
              <a:lnSpc>
                <a:spcPct val="100000"/>
              </a:lnSpc>
              <a:buSzPct val="120000"/>
              <a:buFontTx/>
              <a:buBlip>
                <a:blip r:embed="rId3"/>
              </a:buBlip>
              <a:defRPr b="0" i="0">
                <a:latin typeface="Verdana" panose="020B0604030504040204" pitchFamily="34" charset="0"/>
                <a:ea typeface="Verdana" panose="020B0604030504040204" pitchFamily="34" charset="0"/>
                <a:cs typeface="Verdana" panose="020B0604030504040204" pitchFamily="34" charset="0"/>
              </a:defRPr>
            </a:lvl2pPr>
            <a:lvl3pPr marL="1143000" indent="-228600">
              <a:lnSpc>
                <a:spcPct val="100000"/>
              </a:lnSpc>
              <a:buSzPct val="120000"/>
              <a:buFontTx/>
              <a:buBlip>
                <a:blip r:embed="rId3"/>
              </a:buBlip>
              <a:defRPr b="0" i="0">
                <a:latin typeface="Verdana" panose="020B0604030504040204" pitchFamily="34" charset="0"/>
                <a:ea typeface="Verdana" panose="020B0604030504040204" pitchFamily="34" charset="0"/>
                <a:cs typeface="Verdana" panose="020B0604030504040204" pitchFamily="34" charset="0"/>
              </a:defRPr>
            </a:lvl3pPr>
            <a:lvl4pPr marL="1600200" indent="-228600">
              <a:lnSpc>
                <a:spcPct val="100000"/>
              </a:lnSpc>
              <a:buSzPct val="120000"/>
              <a:buFontTx/>
              <a:buBlip>
                <a:blip r:embed="rId3"/>
              </a:buBlip>
              <a:defRPr b="0" i="0">
                <a:latin typeface="Verdana" panose="020B0604030504040204" pitchFamily="34" charset="0"/>
                <a:ea typeface="Verdana" panose="020B0604030504040204" pitchFamily="34" charset="0"/>
                <a:cs typeface="Verdana" panose="020B0604030504040204" pitchFamily="34" charset="0"/>
              </a:defRPr>
            </a:lvl4pPr>
            <a:lvl5pPr marL="2057400" indent="-228600">
              <a:lnSpc>
                <a:spcPct val="100000"/>
              </a:lnSpc>
              <a:buSzPct val="120000"/>
              <a:buFontTx/>
              <a:buBlip>
                <a:blip r:embed="rId3"/>
              </a:buBlip>
              <a:defRPr b="0" i="0">
                <a:latin typeface="Verdana" panose="020B0604030504040204" pitchFamily="34" charset="0"/>
                <a:ea typeface="Verdana" panose="020B0604030504040204" pitchFamily="34" charset="0"/>
                <a:cs typeface="Verdana" panose="020B0604030504040204"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409112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foto met teks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3381FAEE-3272-776E-F5C7-65247034CB69}"/>
              </a:ext>
            </a:extLst>
          </p:cNvPr>
          <p:cNvSpPr>
            <a:spLocks noGrp="1"/>
          </p:cNvSpPr>
          <p:nvPr>
            <p:ph type="pic" idx="1"/>
          </p:nvPr>
        </p:nvSpPr>
        <p:spPr>
          <a:xfrm>
            <a:off x="336068" y="334282"/>
            <a:ext cx="5759932" cy="620902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2" name="Titel 1">
            <a:extLst>
              <a:ext uri="{FF2B5EF4-FFF2-40B4-BE49-F238E27FC236}">
                <a16:creationId xmlns:a16="http://schemas.microsoft.com/office/drawing/2014/main" id="{FB2B8F9F-7D96-ACC6-14FD-7AD7AC0421E8}"/>
              </a:ext>
            </a:extLst>
          </p:cNvPr>
          <p:cNvSpPr>
            <a:spLocks noGrp="1"/>
          </p:cNvSpPr>
          <p:nvPr>
            <p:ph type="title"/>
          </p:nvPr>
        </p:nvSpPr>
        <p:spPr>
          <a:xfrm>
            <a:off x="6741816" y="979942"/>
            <a:ext cx="4456615" cy="1077458"/>
          </a:xfrm>
        </p:spPr>
        <p:txBody>
          <a:bodyPr anchor="b"/>
          <a:lstStyle>
            <a:lvl1pPr>
              <a:defRPr sz="3200" b="1" i="0">
                <a:latin typeface="Verdana" panose="020B0604030504040204" pitchFamily="34" charset="0"/>
                <a:ea typeface="Verdana" panose="020B0604030504040204" pitchFamily="34" charset="0"/>
                <a:cs typeface="Verdana" panose="020B0604030504040204" pitchFamily="34" charset="0"/>
              </a:defRPr>
            </a:lvl1pPr>
          </a:lstStyle>
          <a:p>
            <a:r>
              <a:rPr lang="nl-NL"/>
              <a:t>Klik om stijl te bewerken</a:t>
            </a:r>
          </a:p>
        </p:txBody>
      </p:sp>
      <p:sp>
        <p:nvSpPr>
          <p:cNvPr id="4" name="Tijdelijke aanduiding voor tekst 3">
            <a:extLst>
              <a:ext uri="{FF2B5EF4-FFF2-40B4-BE49-F238E27FC236}">
                <a16:creationId xmlns:a16="http://schemas.microsoft.com/office/drawing/2014/main" id="{462376BD-8AF9-45D2-3601-3CDDE465F210}"/>
              </a:ext>
            </a:extLst>
          </p:cNvPr>
          <p:cNvSpPr>
            <a:spLocks noGrp="1"/>
          </p:cNvSpPr>
          <p:nvPr>
            <p:ph type="body" sz="half" idx="2"/>
          </p:nvPr>
        </p:nvSpPr>
        <p:spPr>
          <a:xfrm>
            <a:off x="6741816" y="2169394"/>
            <a:ext cx="4456615" cy="3699594"/>
          </a:xfrm>
        </p:spPr>
        <p:txBody>
          <a:bodyPr>
            <a:normAutofit/>
          </a:bodyPr>
          <a:lstStyle>
            <a:lvl1pPr marL="0" indent="0">
              <a:buNone/>
              <a:defRPr sz="2800" b="0" i="0">
                <a:latin typeface="Verdana" panose="020B0604030504040204" pitchFamily="34" charset="0"/>
                <a:ea typeface="Verdana" panose="020B0604030504040204" pitchFamily="34" charset="0"/>
                <a:cs typeface="Verdana" panose="020B060403050404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2443212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to staand met teks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3381FAEE-3272-776E-F5C7-65247034CB69}"/>
              </a:ext>
            </a:extLst>
          </p:cNvPr>
          <p:cNvSpPr>
            <a:spLocks noGrp="1"/>
          </p:cNvSpPr>
          <p:nvPr>
            <p:ph type="pic" idx="1"/>
          </p:nvPr>
        </p:nvSpPr>
        <p:spPr>
          <a:xfrm>
            <a:off x="5042644" y="0"/>
            <a:ext cx="5056097"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5" name="Titel 1">
            <a:extLst>
              <a:ext uri="{FF2B5EF4-FFF2-40B4-BE49-F238E27FC236}">
                <a16:creationId xmlns:a16="http://schemas.microsoft.com/office/drawing/2014/main" id="{E2203654-97AD-4524-3B16-F9B9D6F13208}"/>
              </a:ext>
            </a:extLst>
          </p:cNvPr>
          <p:cNvSpPr>
            <a:spLocks noGrp="1"/>
          </p:cNvSpPr>
          <p:nvPr>
            <p:ph type="title"/>
          </p:nvPr>
        </p:nvSpPr>
        <p:spPr>
          <a:xfrm>
            <a:off x="838200" y="593765"/>
            <a:ext cx="3772553" cy="1120735"/>
          </a:xfrm>
        </p:spPr>
        <p:txBody>
          <a:bodyPr>
            <a:normAutofit/>
          </a:bodyPr>
          <a:lstStyle>
            <a:lvl1pPr>
              <a:defRPr sz="36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nl-NL"/>
              <a:t>Klik om stijl te bewerken</a:t>
            </a:r>
          </a:p>
        </p:txBody>
      </p:sp>
      <p:sp>
        <p:nvSpPr>
          <p:cNvPr id="6" name="Tijdelijke aanduiding voor inhoud 2">
            <a:extLst>
              <a:ext uri="{FF2B5EF4-FFF2-40B4-BE49-F238E27FC236}">
                <a16:creationId xmlns:a16="http://schemas.microsoft.com/office/drawing/2014/main" id="{FD8F916A-C458-7E9A-E9F1-40A89B4402C8}"/>
              </a:ext>
            </a:extLst>
          </p:cNvPr>
          <p:cNvSpPr>
            <a:spLocks noGrp="1"/>
          </p:cNvSpPr>
          <p:nvPr>
            <p:ph idx="10"/>
          </p:nvPr>
        </p:nvSpPr>
        <p:spPr>
          <a:xfrm>
            <a:off x="838201" y="3124200"/>
            <a:ext cx="3774140" cy="3052762"/>
          </a:xfrm>
        </p:spPr>
        <p:txBody>
          <a:bodyPr>
            <a:normAutofit/>
          </a:bodyPr>
          <a:lstStyle>
            <a:lvl1pPr marL="0" indent="0">
              <a:lnSpc>
                <a:spcPct val="100000"/>
              </a:lnSpc>
              <a:buSzPct val="120000"/>
              <a:buFont typeface="Arial" panose="020B0604020202020204" pitchFamily="34" charset="0"/>
              <a:buNone/>
              <a:defRPr sz="240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nSpc>
                <a:spcPct val="150000"/>
              </a:lnSpc>
              <a:buSzPct val="120000"/>
              <a:buFont typeface="Arial" panose="020B0604020202020204" pitchFamily="34" charset="0"/>
              <a:buNone/>
              <a:defRPr b="0" i="0">
                <a:latin typeface="Verdana" panose="020B0604030504040204" pitchFamily="34" charset="0"/>
                <a:ea typeface="Verdana" panose="020B0604030504040204" pitchFamily="34" charset="0"/>
                <a:cs typeface="Verdana" panose="020B0604030504040204" pitchFamily="34" charset="0"/>
              </a:defRPr>
            </a:lvl2pPr>
            <a:lvl3pPr marL="914400" indent="0">
              <a:lnSpc>
                <a:spcPct val="150000"/>
              </a:lnSpc>
              <a:buSzPct val="120000"/>
              <a:buFont typeface="Arial" panose="020B0604020202020204" pitchFamily="34" charset="0"/>
              <a:buNone/>
              <a:defRPr b="0" i="0">
                <a:latin typeface="Verdana" panose="020B0604030504040204" pitchFamily="34" charset="0"/>
                <a:ea typeface="Verdana" panose="020B0604030504040204" pitchFamily="34" charset="0"/>
                <a:cs typeface="Verdana" panose="020B0604030504040204" pitchFamily="34" charset="0"/>
              </a:defRPr>
            </a:lvl3pPr>
            <a:lvl4pPr marL="1371600" indent="0">
              <a:lnSpc>
                <a:spcPct val="150000"/>
              </a:lnSpc>
              <a:buSzPct val="120000"/>
              <a:buFont typeface="Arial" panose="020B0604020202020204" pitchFamily="34" charset="0"/>
              <a:buNone/>
              <a:defRPr b="0" i="0">
                <a:latin typeface="Verdana" panose="020B0604030504040204" pitchFamily="34" charset="0"/>
                <a:ea typeface="Verdana" panose="020B0604030504040204" pitchFamily="34" charset="0"/>
                <a:cs typeface="Verdana" panose="020B0604030504040204" pitchFamily="34" charset="0"/>
              </a:defRPr>
            </a:lvl4pPr>
            <a:lvl5pPr marL="1828800" indent="0">
              <a:lnSpc>
                <a:spcPct val="150000"/>
              </a:lnSpc>
              <a:buSzPct val="120000"/>
              <a:buFont typeface="Arial" panose="020B0604020202020204" pitchFamily="34" charset="0"/>
              <a:buNone/>
              <a:defRPr b="0" i="0">
                <a:latin typeface="Verdana" panose="020B0604030504040204" pitchFamily="34" charset="0"/>
                <a:ea typeface="Verdana" panose="020B0604030504040204" pitchFamily="34" charset="0"/>
                <a:cs typeface="Verdana" panose="020B0604030504040204" pitchFamily="34" charset="0"/>
              </a:defRPr>
            </a:lvl5pPr>
          </a:lstStyle>
          <a:p>
            <a:pPr lvl="0"/>
            <a:r>
              <a:rPr lang="nl-NL"/>
              <a:t>Klikken om de tekststijl van het model te bewerken</a:t>
            </a:r>
          </a:p>
        </p:txBody>
      </p:sp>
      <p:sp>
        <p:nvSpPr>
          <p:cNvPr id="7" name="Tijdelijke aanduiding voor tekst 2">
            <a:extLst>
              <a:ext uri="{FF2B5EF4-FFF2-40B4-BE49-F238E27FC236}">
                <a16:creationId xmlns:a16="http://schemas.microsoft.com/office/drawing/2014/main" id="{B8594A09-9773-49C5-413B-3475172C4DF5}"/>
              </a:ext>
            </a:extLst>
          </p:cNvPr>
          <p:cNvSpPr>
            <a:spLocks noGrp="1"/>
          </p:cNvSpPr>
          <p:nvPr>
            <p:ph type="body" idx="11"/>
          </p:nvPr>
        </p:nvSpPr>
        <p:spPr>
          <a:xfrm>
            <a:off x="839789" y="1722728"/>
            <a:ext cx="3772552" cy="1299871"/>
          </a:xfrm>
        </p:spPr>
        <p:txBody>
          <a:bodyPr anchor="t" anchorCtr="0">
            <a:noAutofit/>
          </a:bodyPr>
          <a:lstStyle>
            <a:lvl1pPr marL="0" indent="0">
              <a:buNone/>
              <a:defRPr sz="280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pic>
        <p:nvPicPr>
          <p:cNvPr id="11" name="Afbeelding 10">
            <a:extLst>
              <a:ext uri="{FF2B5EF4-FFF2-40B4-BE49-F238E27FC236}">
                <a16:creationId xmlns:a16="http://schemas.microsoft.com/office/drawing/2014/main" id="{4B2D03A3-EF97-C751-B630-D3998C85C497}"/>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056209" y="5773052"/>
            <a:ext cx="1161191" cy="1092886"/>
          </a:xfrm>
          <a:prstGeom prst="rect">
            <a:avLst/>
          </a:prstGeom>
        </p:spPr>
      </p:pic>
      <p:pic>
        <p:nvPicPr>
          <p:cNvPr id="2" name="Afbeelding 1">
            <a:extLst>
              <a:ext uri="{FF2B5EF4-FFF2-40B4-BE49-F238E27FC236}">
                <a16:creationId xmlns:a16="http://schemas.microsoft.com/office/drawing/2014/main" id="{0D727E88-FA3A-000F-EE99-21C2D75F857B}"/>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rot="10800000">
            <a:off x="52550" y="48343"/>
            <a:ext cx="946872" cy="918607"/>
          </a:xfrm>
          <a:prstGeom prst="rect">
            <a:avLst/>
          </a:prstGeom>
        </p:spPr>
      </p:pic>
    </p:spTree>
    <p:extLst>
      <p:ext uri="{BB962C8B-B14F-4D97-AF65-F5344CB8AC3E}">
        <p14:creationId xmlns:p14="http://schemas.microsoft.com/office/powerpoint/2010/main" val="3681494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x foto liggend met teks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3381FAEE-3272-776E-F5C7-65247034CB69}"/>
              </a:ext>
            </a:extLst>
          </p:cNvPr>
          <p:cNvSpPr>
            <a:spLocks noGrp="1"/>
          </p:cNvSpPr>
          <p:nvPr>
            <p:ph type="pic" idx="1"/>
          </p:nvPr>
        </p:nvSpPr>
        <p:spPr>
          <a:xfrm>
            <a:off x="5448953" y="353085"/>
            <a:ext cx="4649788" cy="29242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5" name="Titel 1">
            <a:extLst>
              <a:ext uri="{FF2B5EF4-FFF2-40B4-BE49-F238E27FC236}">
                <a16:creationId xmlns:a16="http://schemas.microsoft.com/office/drawing/2014/main" id="{E2203654-97AD-4524-3B16-F9B9D6F13208}"/>
              </a:ext>
            </a:extLst>
          </p:cNvPr>
          <p:cNvSpPr>
            <a:spLocks noGrp="1"/>
          </p:cNvSpPr>
          <p:nvPr>
            <p:ph type="title"/>
          </p:nvPr>
        </p:nvSpPr>
        <p:spPr>
          <a:xfrm>
            <a:off x="838200" y="593765"/>
            <a:ext cx="3772553" cy="1120735"/>
          </a:xfrm>
        </p:spPr>
        <p:txBody>
          <a:bodyPr>
            <a:normAutofit/>
          </a:bodyPr>
          <a:lstStyle>
            <a:lvl1pPr>
              <a:defRPr sz="36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nl-NL"/>
              <a:t>Klik om stijl te bewerken</a:t>
            </a:r>
          </a:p>
        </p:txBody>
      </p:sp>
      <p:sp>
        <p:nvSpPr>
          <p:cNvPr id="6" name="Tijdelijke aanduiding voor inhoud 2">
            <a:extLst>
              <a:ext uri="{FF2B5EF4-FFF2-40B4-BE49-F238E27FC236}">
                <a16:creationId xmlns:a16="http://schemas.microsoft.com/office/drawing/2014/main" id="{FD8F916A-C458-7E9A-E9F1-40A89B4402C8}"/>
              </a:ext>
            </a:extLst>
          </p:cNvPr>
          <p:cNvSpPr>
            <a:spLocks noGrp="1"/>
          </p:cNvSpPr>
          <p:nvPr>
            <p:ph idx="10"/>
          </p:nvPr>
        </p:nvSpPr>
        <p:spPr>
          <a:xfrm>
            <a:off x="838201" y="3124200"/>
            <a:ext cx="3774140" cy="3052762"/>
          </a:xfrm>
        </p:spPr>
        <p:txBody>
          <a:bodyPr>
            <a:normAutofit/>
          </a:bodyPr>
          <a:lstStyle>
            <a:lvl1pPr marL="0" indent="0">
              <a:lnSpc>
                <a:spcPct val="100000"/>
              </a:lnSpc>
              <a:buSzPct val="120000"/>
              <a:buFont typeface="Arial" panose="020B0604020202020204" pitchFamily="34" charset="0"/>
              <a:buNone/>
              <a:defRPr sz="240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nSpc>
                <a:spcPct val="150000"/>
              </a:lnSpc>
              <a:buSzPct val="120000"/>
              <a:buFont typeface="Arial" panose="020B0604020202020204" pitchFamily="34" charset="0"/>
              <a:buNone/>
              <a:defRPr b="0" i="0">
                <a:latin typeface="Verdana" panose="020B0604030504040204" pitchFamily="34" charset="0"/>
                <a:ea typeface="Verdana" panose="020B0604030504040204" pitchFamily="34" charset="0"/>
                <a:cs typeface="Verdana" panose="020B0604030504040204" pitchFamily="34" charset="0"/>
              </a:defRPr>
            </a:lvl2pPr>
            <a:lvl3pPr marL="914400" indent="0">
              <a:lnSpc>
                <a:spcPct val="150000"/>
              </a:lnSpc>
              <a:buSzPct val="120000"/>
              <a:buFont typeface="Arial" panose="020B0604020202020204" pitchFamily="34" charset="0"/>
              <a:buNone/>
              <a:defRPr b="0" i="0">
                <a:latin typeface="Verdana" panose="020B0604030504040204" pitchFamily="34" charset="0"/>
                <a:ea typeface="Verdana" panose="020B0604030504040204" pitchFamily="34" charset="0"/>
                <a:cs typeface="Verdana" panose="020B0604030504040204" pitchFamily="34" charset="0"/>
              </a:defRPr>
            </a:lvl3pPr>
            <a:lvl4pPr marL="1371600" indent="0">
              <a:lnSpc>
                <a:spcPct val="150000"/>
              </a:lnSpc>
              <a:buSzPct val="120000"/>
              <a:buFont typeface="Arial" panose="020B0604020202020204" pitchFamily="34" charset="0"/>
              <a:buNone/>
              <a:defRPr b="0" i="0">
                <a:latin typeface="Verdana" panose="020B0604030504040204" pitchFamily="34" charset="0"/>
                <a:ea typeface="Verdana" panose="020B0604030504040204" pitchFamily="34" charset="0"/>
                <a:cs typeface="Verdana" panose="020B0604030504040204" pitchFamily="34" charset="0"/>
              </a:defRPr>
            </a:lvl4pPr>
            <a:lvl5pPr marL="1828800" indent="0">
              <a:lnSpc>
                <a:spcPct val="150000"/>
              </a:lnSpc>
              <a:buSzPct val="120000"/>
              <a:buFont typeface="Arial" panose="020B0604020202020204" pitchFamily="34" charset="0"/>
              <a:buNone/>
              <a:defRPr b="0" i="0">
                <a:latin typeface="Verdana" panose="020B0604030504040204" pitchFamily="34" charset="0"/>
                <a:ea typeface="Verdana" panose="020B0604030504040204" pitchFamily="34" charset="0"/>
                <a:cs typeface="Verdana" panose="020B0604030504040204" pitchFamily="34" charset="0"/>
              </a:defRPr>
            </a:lvl5pPr>
          </a:lstStyle>
          <a:p>
            <a:pPr lvl="0"/>
            <a:r>
              <a:rPr lang="nl-NL"/>
              <a:t>Klikken om de tekststijl van het model te bewerken</a:t>
            </a:r>
          </a:p>
        </p:txBody>
      </p:sp>
      <p:sp>
        <p:nvSpPr>
          <p:cNvPr id="7" name="Tijdelijke aanduiding voor tekst 2">
            <a:extLst>
              <a:ext uri="{FF2B5EF4-FFF2-40B4-BE49-F238E27FC236}">
                <a16:creationId xmlns:a16="http://schemas.microsoft.com/office/drawing/2014/main" id="{B8594A09-9773-49C5-413B-3475172C4DF5}"/>
              </a:ext>
            </a:extLst>
          </p:cNvPr>
          <p:cNvSpPr>
            <a:spLocks noGrp="1"/>
          </p:cNvSpPr>
          <p:nvPr>
            <p:ph type="body" idx="11"/>
          </p:nvPr>
        </p:nvSpPr>
        <p:spPr>
          <a:xfrm>
            <a:off x="839789" y="1722728"/>
            <a:ext cx="3772552" cy="1299871"/>
          </a:xfrm>
        </p:spPr>
        <p:txBody>
          <a:bodyPr anchor="t" anchorCtr="0">
            <a:noAutofit/>
          </a:bodyPr>
          <a:lstStyle>
            <a:lvl1pPr marL="0" indent="0">
              <a:buNone/>
              <a:defRPr sz="280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pic>
        <p:nvPicPr>
          <p:cNvPr id="10" name="Afbeelding 9">
            <a:extLst>
              <a:ext uri="{FF2B5EF4-FFF2-40B4-BE49-F238E27FC236}">
                <a16:creationId xmlns:a16="http://schemas.microsoft.com/office/drawing/2014/main" id="{5E734830-00CA-0428-F500-CF11F1E505E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rot="10800000">
            <a:off x="52550" y="48343"/>
            <a:ext cx="946872" cy="918607"/>
          </a:xfrm>
          <a:prstGeom prst="rect">
            <a:avLst/>
          </a:prstGeom>
        </p:spPr>
      </p:pic>
      <p:pic>
        <p:nvPicPr>
          <p:cNvPr id="11" name="Afbeelding 10">
            <a:extLst>
              <a:ext uri="{FF2B5EF4-FFF2-40B4-BE49-F238E27FC236}">
                <a16:creationId xmlns:a16="http://schemas.microsoft.com/office/drawing/2014/main" id="{4B2D03A3-EF97-C751-B630-D3998C85C497}"/>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11056209" y="5773052"/>
            <a:ext cx="1161191" cy="1092886"/>
          </a:xfrm>
          <a:prstGeom prst="rect">
            <a:avLst/>
          </a:prstGeom>
        </p:spPr>
      </p:pic>
      <p:sp>
        <p:nvSpPr>
          <p:cNvPr id="2" name="Tijdelijke aanduiding voor afbeelding 2">
            <a:extLst>
              <a:ext uri="{FF2B5EF4-FFF2-40B4-BE49-F238E27FC236}">
                <a16:creationId xmlns:a16="http://schemas.microsoft.com/office/drawing/2014/main" id="{B2955745-8653-6912-4277-5C48E3BB14B8}"/>
              </a:ext>
            </a:extLst>
          </p:cNvPr>
          <p:cNvSpPr>
            <a:spLocks noGrp="1"/>
          </p:cNvSpPr>
          <p:nvPr>
            <p:ph type="pic" idx="12"/>
          </p:nvPr>
        </p:nvSpPr>
        <p:spPr>
          <a:xfrm>
            <a:off x="5448953" y="3585167"/>
            <a:ext cx="4649788" cy="29242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Tree>
    <p:extLst>
      <p:ext uri="{BB962C8B-B14F-4D97-AF65-F5344CB8AC3E}">
        <p14:creationId xmlns:p14="http://schemas.microsoft.com/office/powerpoint/2010/main" val="391684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EE1938D-2596-898C-EEC7-2BE4F32B1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FA91395B-669C-CC4D-84E2-92F8B58F61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788022B-0749-4AD0-C8E9-81024B3C24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546475-B4BB-6647-A1FF-17E00164FEA2}" type="datetimeFigureOut">
              <a:rPr lang="nl-NL" smtClean="0"/>
              <a:t>29-04-2026</a:t>
            </a:fld>
            <a:endParaRPr lang="nl-NL"/>
          </a:p>
        </p:txBody>
      </p:sp>
      <p:sp>
        <p:nvSpPr>
          <p:cNvPr id="5" name="Tijdelijke aanduiding voor voettekst 4">
            <a:extLst>
              <a:ext uri="{FF2B5EF4-FFF2-40B4-BE49-F238E27FC236}">
                <a16:creationId xmlns:a16="http://schemas.microsoft.com/office/drawing/2014/main" id="{52FC54D6-2A25-3549-67D6-2AAD21A2FF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37261E70-02E8-301A-B1FF-7FD4E7D3E0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CD96AA-F74B-E049-9DAC-EBC9F63DCAE2}" type="slidenum">
              <a:rPr lang="nl-NL" smtClean="0"/>
              <a:t>‹nr.›</a:t>
            </a:fld>
            <a:endParaRPr lang="nl-NL"/>
          </a:p>
        </p:txBody>
      </p:sp>
    </p:spTree>
    <p:extLst>
      <p:ext uri="{BB962C8B-B14F-4D97-AF65-F5344CB8AC3E}">
        <p14:creationId xmlns:p14="http://schemas.microsoft.com/office/powerpoint/2010/main" val="1957860671"/>
      </p:ext>
    </p:extLst>
  </p:cSld>
  <p:clrMap bg1="lt1" tx1="dk1" bg2="lt2" tx2="dk2" accent1="accent1" accent2="accent2" accent3="accent3" accent4="accent4" accent5="accent5" accent6="accent6" hlink="hlink" folHlink="folHlink"/>
  <p:sldLayoutIdLst>
    <p:sldLayoutId id="2147483663" r:id="rId1"/>
    <p:sldLayoutId id="2147483666" r:id="rId2"/>
    <p:sldLayoutId id="2147483676" r:id="rId3"/>
    <p:sldLayoutId id="2147483650" r:id="rId4"/>
    <p:sldLayoutId id="2147483673" r:id="rId5"/>
    <p:sldLayoutId id="2147483675" r:id="rId6"/>
    <p:sldLayoutId id="2147483657" r:id="rId7"/>
    <p:sldLayoutId id="2147483671" r:id="rId8"/>
    <p:sldLayoutId id="2147483674"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www.frisiusmc.nl/" TargetMode="External"/><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hyperlink" Target="https://www.frisiusmc.nl/over-frisius-mc/samenwerking/verwijzer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71BFFB-FB52-419B-87D6-E61AA93568C7}"/>
              </a:ext>
            </a:extLst>
          </p:cNvPr>
          <p:cNvSpPr>
            <a:spLocks noGrp="1"/>
          </p:cNvSpPr>
          <p:nvPr>
            <p:ph type="ctrTitle"/>
          </p:nvPr>
        </p:nvSpPr>
        <p:spPr>
          <a:xfrm>
            <a:off x="2092356" y="4039219"/>
            <a:ext cx="8140291" cy="805343"/>
          </a:xfrm>
        </p:spPr>
        <p:txBody>
          <a:bodyPr>
            <a:normAutofit fontScale="90000"/>
          </a:bodyPr>
          <a:lstStyle/>
          <a:p>
            <a:r>
              <a:rPr lang="nl-NL" dirty="0"/>
              <a:t>Transmuraal Incident Melden (TIM)</a:t>
            </a:r>
          </a:p>
        </p:txBody>
      </p:sp>
    </p:spTree>
    <p:extLst>
      <p:ext uri="{BB962C8B-B14F-4D97-AF65-F5344CB8AC3E}">
        <p14:creationId xmlns:p14="http://schemas.microsoft.com/office/powerpoint/2010/main" val="650793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3EFCC8-240C-74CF-9DC0-B15A78CBB97E}"/>
              </a:ext>
            </a:extLst>
          </p:cNvPr>
          <p:cNvSpPr>
            <a:spLocks noGrp="1"/>
          </p:cNvSpPr>
          <p:nvPr>
            <p:ph type="title"/>
          </p:nvPr>
        </p:nvSpPr>
        <p:spPr/>
        <p:txBody>
          <a:bodyPr/>
          <a:lstStyle/>
          <a:p>
            <a:r>
              <a:rPr lang="nl-NL"/>
              <a:t>Transmuraal incident melden</a:t>
            </a:r>
          </a:p>
        </p:txBody>
      </p:sp>
      <p:sp>
        <p:nvSpPr>
          <p:cNvPr id="3" name="Tijdelijke aanduiding voor inhoud 2">
            <a:extLst>
              <a:ext uri="{FF2B5EF4-FFF2-40B4-BE49-F238E27FC236}">
                <a16:creationId xmlns:a16="http://schemas.microsoft.com/office/drawing/2014/main" id="{CC789304-ABB9-0BA7-CE27-E69192175964}"/>
              </a:ext>
            </a:extLst>
          </p:cNvPr>
          <p:cNvSpPr>
            <a:spLocks noGrp="1"/>
          </p:cNvSpPr>
          <p:nvPr>
            <p:ph idx="1"/>
          </p:nvPr>
        </p:nvSpPr>
        <p:spPr/>
        <p:txBody>
          <a:bodyPr vert="horz" lIns="91440" tIns="45720" rIns="91440" bIns="45720" rtlCol="0" anchor="t">
            <a:normAutofit/>
          </a:bodyPr>
          <a:lstStyle/>
          <a:p>
            <a:r>
              <a:rPr lang="nl-NL" sz="2000">
                <a:latin typeface="Verdana"/>
                <a:ea typeface="Verdana"/>
              </a:rPr>
              <a:t>Transmuraal incident: Elke onbedoelde gebeurtenis op het raakvlak van de overdracht van zorg die de patiënt bereikt heeft en die tot schade aan de patiënt heeft geleid, had kunnen leiden of (nog) kan leiden.</a:t>
            </a:r>
          </a:p>
          <a:p>
            <a:endParaRPr lang="nl-NL" sz="2000"/>
          </a:p>
          <a:p>
            <a:r>
              <a:rPr lang="nl-NL" sz="2000"/>
              <a:t>Het melden van een transmuraal incident in de zorg verwijst naar het proces waarbij een (bijna)incident wordt gerapporteerd dat plaatsvindt tijdens de overdracht van zorg tussen verschillende zorginstellingen of zorgverleners die betrokken zijn bij de behandeling van een patiënt.</a:t>
            </a:r>
          </a:p>
        </p:txBody>
      </p:sp>
      <p:sp>
        <p:nvSpPr>
          <p:cNvPr id="4" name="Tijdelijke aanduiding voor tekst 3">
            <a:extLst>
              <a:ext uri="{FF2B5EF4-FFF2-40B4-BE49-F238E27FC236}">
                <a16:creationId xmlns:a16="http://schemas.microsoft.com/office/drawing/2014/main" id="{305ECCEF-2B46-188F-B083-ACE8EA312D45}"/>
              </a:ext>
            </a:extLst>
          </p:cNvPr>
          <p:cNvSpPr>
            <a:spLocks noGrp="1"/>
          </p:cNvSpPr>
          <p:nvPr>
            <p:ph type="body" idx="10"/>
          </p:nvPr>
        </p:nvSpPr>
        <p:spPr/>
        <p:txBody>
          <a:bodyPr/>
          <a:lstStyle/>
          <a:p>
            <a:r>
              <a:rPr lang="nl-NL"/>
              <a:t>Definities</a:t>
            </a:r>
          </a:p>
        </p:txBody>
      </p:sp>
    </p:spTree>
    <p:extLst>
      <p:ext uri="{BB962C8B-B14F-4D97-AF65-F5344CB8AC3E}">
        <p14:creationId xmlns:p14="http://schemas.microsoft.com/office/powerpoint/2010/main" val="1017510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FDD914-35D7-5A1E-3C83-31B8C5AB100D}"/>
              </a:ext>
            </a:extLst>
          </p:cNvPr>
          <p:cNvSpPr>
            <a:spLocks noGrp="1"/>
          </p:cNvSpPr>
          <p:nvPr>
            <p:ph type="title"/>
          </p:nvPr>
        </p:nvSpPr>
        <p:spPr/>
        <p:txBody>
          <a:bodyPr/>
          <a:lstStyle/>
          <a:p>
            <a:r>
              <a:rPr lang="nl-NL"/>
              <a:t>Doelen</a:t>
            </a:r>
          </a:p>
        </p:txBody>
      </p:sp>
      <p:sp>
        <p:nvSpPr>
          <p:cNvPr id="3" name="Tijdelijke aanduiding voor inhoud 2">
            <a:extLst>
              <a:ext uri="{FF2B5EF4-FFF2-40B4-BE49-F238E27FC236}">
                <a16:creationId xmlns:a16="http://schemas.microsoft.com/office/drawing/2014/main" id="{48AC9DA6-66D8-BEED-AFAA-E33F4ADB3010}"/>
              </a:ext>
            </a:extLst>
          </p:cNvPr>
          <p:cNvSpPr>
            <a:spLocks noGrp="1"/>
          </p:cNvSpPr>
          <p:nvPr>
            <p:ph idx="1"/>
          </p:nvPr>
        </p:nvSpPr>
        <p:spPr/>
        <p:txBody>
          <a:bodyPr vert="horz" lIns="91440" tIns="45720" rIns="91440" bIns="45720" rtlCol="0" anchor="t">
            <a:normAutofit/>
          </a:bodyPr>
          <a:lstStyle/>
          <a:p>
            <a:r>
              <a:rPr lang="nl-NL" sz="2400">
                <a:latin typeface="Verdana"/>
                <a:ea typeface="Verdana"/>
              </a:rPr>
              <a:t> Het leren van situaties om op basis daarvan de patiëntenzorg te verbeteren (conform het uitgangspunt van de VIM en PIM)</a:t>
            </a:r>
          </a:p>
          <a:p>
            <a:r>
              <a:rPr lang="nl-NL" sz="2400">
                <a:latin typeface="Verdana"/>
                <a:ea typeface="Verdana"/>
              </a:rPr>
              <a:t> Transparantie en samenwerking in de ketenzorg bevorderen</a:t>
            </a:r>
            <a:endParaRPr lang="nl-NL" sz="2400"/>
          </a:p>
          <a:p>
            <a:r>
              <a:rPr lang="nl-NL" sz="2400">
                <a:latin typeface="Verdana"/>
                <a:ea typeface="Verdana"/>
              </a:rPr>
              <a:t> Continu verbeteren van ketenzorg</a:t>
            </a:r>
            <a:endParaRPr lang="nl-NL" sz="2400">
              <a:cs typeface="Segoe UI"/>
            </a:endParaRPr>
          </a:p>
          <a:p>
            <a:r>
              <a:rPr lang="nl-NL" sz="2400">
                <a:latin typeface="Verdana"/>
                <a:ea typeface="Verdana"/>
                <a:cs typeface="Segoe UI"/>
              </a:rPr>
              <a:t> Herkennen van organisatiebrede trends door interne en externe meldingen via één uniforme structuur te analyseren</a:t>
            </a:r>
            <a:endParaRPr lang="nl-NL" sz="2400" b="1">
              <a:latin typeface="Verdana"/>
              <a:ea typeface="Verdana"/>
              <a:cs typeface="Segoe UI"/>
            </a:endParaRPr>
          </a:p>
        </p:txBody>
      </p:sp>
      <p:sp>
        <p:nvSpPr>
          <p:cNvPr id="4" name="Tijdelijke aanduiding voor tekst 3">
            <a:extLst>
              <a:ext uri="{FF2B5EF4-FFF2-40B4-BE49-F238E27FC236}">
                <a16:creationId xmlns:a16="http://schemas.microsoft.com/office/drawing/2014/main" id="{7E32C044-25B8-2D1C-5638-3B4F226E5C6D}"/>
              </a:ext>
            </a:extLst>
          </p:cNvPr>
          <p:cNvSpPr>
            <a:spLocks noGrp="1"/>
          </p:cNvSpPr>
          <p:nvPr>
            <p:ph type="body" idx="10"/>
          </p:nvPr>
        </p:nvSpPr>
        <p:spPr/>
        <p:txBody>
          <a:bodyPr/>
          <a:lstStyle/>
          <a:p>
            <a:r>
              <a:rPr lang="nl-NL"/>
              <a:t>Transmuraal incident melden  </a:t>
            </a:r>
          </a:p>
        </p:txBody>
      </p:sp>
    </p:spTree>
    <p:extLst>
      <p:ext uri="{BB962C8B-B14F-4D97-AF65-F5344CB8AC3E}">
        <p14:creationId xmlns:p14="http://schemas.microsoft.com/office/powerpoint/2010/main" val="3014246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7A5ABD-0BFD-4CBC-ABDA-078E6A02D95D}"/>
              </a:ext>
            </a:extLst>
          </p:cNvPr>
          <p:cNvSpPr>
            <a:spLocks noGrp="1"/>
          </p:cNvSpPr>
          <p:nvPr>
            <p:ph type="title"/>
          </p:nvPr>
        </p:nvSpPr>
        <p:spPr/>
        <p:txBody>
          <a:bodyPr/>
          <a:lstStyle/>
          <a:p>
            <a:r>
              <a:rPr lang="nl-NL" dirty="0"/>
              <a:t>Melding doen</a:t>
            </a:r>
          </a:p>
        </p:txBody>
      </p:sp>
      <p:sp>
        <p:nvSpPr>
          <p:cNvPr id="3" name="Tijdelijke aanduiding voor inhoud 2">
            <a:extLst>
              <a:ext uri="{FF2B5EF4-FFF2-40B4-BE49-F238E27FC236}">
                <a16:creationId xmlns:a16="http://schemas.microsoft.com/office/drawing/2014/main" id="{5A00956C-1D4B-46CE-93BC-89204894027A}"/>
              </a:ext>
            </a:extLst>
          </p:cNvPr>
          <p:cNvSpPr>
            <a:spLocks noGrp="1"/>
          </p:cNvSpPr>
          <p:nvPr>
            <p:ph idx="1"/>
          </p:nvPr>
        </p:nvSpPr>
        <p:spPr/>
        <p:txBody>
          <a:bodyPr>
            <a:normAutofit fontScale="70000" lnSpcReduction="20000"/>
          </a:bodyPr>
          <a:lstStyle/>
          <a:p>
            <a:r>
              <a:rPr lang="nl-NL" dirty="0"/>
              <a:t>U meldt een incident dat te maken heeft met samenwerking via het TIM-proces.</a:t>
            </a:r>
          </a:p>
          <a:p>
            <a:r>
              <a:rPr lang="nl-NL" dirty="0"/>
              <a:t>De melding wordt door de MCC coördinator doorgestuurd naar de afdeling die hierbij betrokken is.</a:t>
            </a:r>
          </a:p>
          <a:p>
            <a:r>
              <a:rPr lang="nl-NL" dirty="0"/>
              <a:t>Een decentrale meldingscommissie onderzoekt wat er is gebeurd, welke oorzaken er zijn en welke verbeterpunten nodig zijn.</a:t>
            </a:r>
          </a:p>
          <a:p>
            <a:r>
              <a:rPr lang="nl-NL" dirty="0"/>
              <a:t>Vervolgens worden concrete verbeteracties vastgesteld en opgepakt.</a:t>
            </a:r>
          </a:p>
          <a:p>
            <a:r>
              <a:rPr lang="nl-NL" dirty="0"/>
              <a:t>U ontvangt als melder altijd een terugkoppeling over de uitkomsten en de acties die in gang zijn gezet.</a:t>
            </a:r>
          </a:p>
        </p:txBody>
      </p:sp>
      <p:sp>
        <p:nvSpPr>
          <p:cNvPr id="4" name="Tijdelijke aanduiding voor tekst 3">
            <a:extLst>
              <a:ext uri="{FF2B5EF4-FFF2-40B4-BE49-F238E27FC236}">
                <a16:creationId xmlns:a16="http://schemas.microsoft.com/office/drawing/2014/main" id="{1303ABF5-77A3-46FD-B62D-3BA9F2E00560}"/>
              </a:ext>
            </a:extLst>
          </p:cNvPr>
          <p:cNvSpPr>
            <a:spLocks noGrp="1"/>
          </p:cNvSpPr>
          <p:nvPr>
            <p:ph type="body" idx="10"/>
          </p:nvPr>
        </p:nvSpPr>
        <p:spPr/>
        <p:txBody>
          <a:bodyPr/>
          <a:lstStyle/>
          <a:p>
            <a:r>
              <a:rPr lang="nl-NL" dirty="0"/>
              <a:t>Hoe werkt het?</a:t>
            </a:r>
          </a:p>
        </p:txBody>
      </p:sp>
    </p:spTree>
    <p:extLst>
      <p:ext uri="{BB962C8B-B14F-4D97-AF65-F5344CB8AC3E}">
        <p14:creationId xmlns:p14="http://schemas.microsoft.com/office/powerpoint/2010/main" val="1150000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a:extLst>
              <a:ext uri="{FF2B5EF4-FFF2-40B4-BE49-F238E27FC236}">
                <a16:creationId xmlns:a16="http://schemas.microsoft.com/office/drawing/2014/main" id="{42F86521-EF91-4DE4-8933-4344FCA031FF}"/>
              </a:ext>
            </a:extLst>
          </p:cNvPr>
          <p:cNvPicPr>
            <a:picLocks noGrp="1" noChangeAspect="1"/>
          </p:cNvPicPr>
          <p:nvPr>
            <p:ph type="pic" idx="1"/>
          </p:nvPr>
        </p:nvPicPr>
        <p:blipFill rotWithShape="1">
          <a:blip r:embed="rId2"/>
          <a:srcRect l="274" r="274" b="1363"/>
          <a:stretch/>
        </p:blipFill>
        <p:spPr>
          <a:xfrm>
            <a:off x="5589857" y="733563"/>
            <a:ext cx="5759932" cy="6124437"/>
          </a:xfrm>
        </p:spPr>
      </p:pic>
      <p:sp>
        <p:nvSpPr>
          <p:cNvPr id="3" name="Titel 2">
            <a:extLst>
              <a:ext uri="{FF2B5EF4-FFF2-40B4-BE49-F238E27FC236}">
                <a16:creationId xmlns:a16="http://schemas.microsoft.com/office/drawing/2014/main" id="{C66FA74C-D3C2-487C-A31F-B5230154553F}"/>
              </a:ext>
            </a:extLst>
          </p:cNvPr>
          <p:cNvSpPr>
            <a:spLocks noGrp="1"/>
          </p:cNvSpPr>
          <p:nvPr>
            <p:ph type="title"/>
          </p:nvPr>
        </p:nvSpPr>
        <p:spPr>
          <a:xfrm>
            <a:off x="990722" y="328918"/>
            <a:ext cx="4456615" cy="1077458"/>
          </a:xfrm>
        </p:spPr>
        <p:txBody>
          <a:bodyPr/>
          <a:lstStyle/>
          <a:p>
            <a:r>
              <a:rPr lang="nl-NL" dirty="0"/>
              <a:t>Waar vind u het formulier?</a:t>
            </a:r>
          </a:p>
        </p:txBody>
      </p:sp>
      <p:sp>
        <p:nvSpPr>
          <p:cNvPr id="4" name="Tijdelijke aanduiding voor inhoud 3">
            <a:extLst>
              <a:ext uri="{FF2B5EF4-FFF2-40B4-BE49-F238E27FC236}">
                <a16:creationId xmlns:a16="http://schemas.microsoft.com/office/drawing/2014/main" id="{353E1544-97CC-4BB9-8DC4-B0323FEFE0AA}"/>
              </a:ext>
            </a:extLst>
          </p:cNvPr>
          <p:cNvSpPr>
            <a:spLocks noGrp="1"/>
          </p:cNvSpPr>
          <p:nvPr>
            <p:ph idx="10"/>
          </p:nvPr>
        </p:nvSpPr>
        <p:spPr>
          <a:xfrm>
            <a:off x="990722" y="1736257"/>
            <a:ext cx="4832562" cy="3708664"/>
          </a:xfrm>
        </p:spPr>
        <p:txBody>
          <a:bodyPr/>
          <a:lstStyle/>
          <a:p>
            <a:r>
              <a:rPr lang="nl-NL" dirty="0">
                <a:hlinkClick r:id="rId3"/>
              </a:rPr>
              <a:t>www.frisiusmc.nl</a:t>
            </a:r>
            <a:endParaRPr lang="nl-NL" dirty="0"/>
          </a:p>
          <a:p>
            <a:pPr lvl="1"/>
            <a:r>
              <a:rPr lang="nl-NL" dirty="0">
                <a:hlinkClick r:id="rId4"/>
              </a:rPr>
              <a:t>pagina Verwijzers › </a:t>
            </a:r>
            <a:r>
              <a:rPr lang="nl-NL" dirty="0" err="1">
                <a:hlinkClick r:id="rId4"/>
              </a:rPr>
              <a:t>Frisius</a:t>
            </a:r>
            <a:r>
              <a:rPr lang="nl-NL" dirty="0">
                <a:hlinkClick r:id="rId4"/>
              </a:rPr>
              <a:t> MC. </a:t>
            </a:r>
            <a:endParaRPr lang="nl-NL" dirty="0"/>
          </a:p>
          <a:p>
            <a:pPr lvl="1"/>
            <a:r>
              <a:rPr lang="nl-NL" dirty="0"/>
              <a:t>Onderaan deze pagina vindt u de link naar het meldformulier.</a:t>
            </a:r>
          </a:p>
        </p:txBody>
      </p:sp>
    </p:spTree>
    <p:extLst>
      <p:ext uri="{BB962C8B-B14F-4D97-AF65-F5344CB8AC3E}">
        <p14:creationId xmlns:p14="http://schemas.microsoft.com/office/powerpoint/2010/main" val="3190235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E6DC86-C06A-43F9-BCF1-E7F190B6A78F}"/>
              </a:ext>
            </a:extLst>
          </p:cNvPr>
          <p:cNvSpPr>
            <a:spLocks noGrp="1"/>
          </p:cNvSpPr>
          <p:nvPr>
            <p:ph type="title"/>
          </p:nvPr>
        </p:nvSpPr>
        <p:spPr/>
        <p:txBody>
          <a:bodyPr/>
          <a:lstStyle/>
          <a:p>
            <a:r>
              <a:rPr lang="nl-NL" dirty="0"/>
              <a:t>Formulier invullen</a:t>
            </a:r>
          </a:p>
        </p:txBody>
      </p:sp>
      <p:sp>
        <p:nvSpPr>
          <p:cNvPr id="4" name="Tijdelijke aanduiding voor tekst 3">
            <a:extLst>
              <a:ext uri="{FF2B5EF4-FFF2-40B4-BE49-F238E27FC236}">
                <a16:creationId xmlns:a16="http://schemas.microsoft.com/office/drawing/2014/main" id="{D109EF56-C3F1-4659-9881-D94EFF11E9FA}"/>
              </a:ext>
            </a:extLst>
          </p:cNvPr>
          <p:cNvSpPr>
            <a:spLocks noGrp="1"/>
          </p:cNvSpPr>
          <p:nvPr>
            <p:ph type="body" idx="10"/>
          </p:nvPr>
        </p:nvSpPr>
        <p:spPr/>
        <p:txBody>
          <a:bodyPr/>
          <a:lstStyle/>
          <a:p>
            <a:r>
              <a:rPr lang="nl-NL" dirty="0"/>
              <a:t>Meerdere opties, met uitklapvelden per onderwerp</a:t>
            </a:r>
          </a:p>
        </p:txBody>
      </p:sp>
      <p:pic>
        <p:nvPicPr>
          <p:cNvPr id="8" name="Afbeelding 7">
            <a:extLst>
              <a:ext uri="{FF2B5EF4-FFF2-40B4-BE49-F238E27FC236}">
                <a16:creationId xmlns:a16="http://schemas.microsoft.com/office/drawing/2014/main" id="{4FFF4685-C507-452D-B2DE-6F3473BAA213}"/>
              </a:ext>
            </a:extLst>
          </p:cNvPr>
          <p:cNvPicPr>
            <a:picLocks noChangeAspect="1"/>
          </p:cNvPicPr>
          <p:nvPr/>
        </p:nvPicPr>
        <p:blipFill>
          <a:blip r:embed="rId2"/>
          <a:stretch>
            <a:fillRect/>
          </a:stretch>
        </p:blipFill>
        <p:spPr>
          <a:xfrm>
            <a:off x="5639137" y="2325321"/>
            <a:ext cx="6552863" cy="3267150"/>
          </a:xfrm>
          <a:prstGeom prst="rect">
            <a:avLst/>
          </a:prstGeom>
        </p:spPr>
      </p:pic>
      <p:pic>
        <p:nvPicPr>
          <p:cNvPr id="12" name="Afbeelding 11">
            <a:extLst>
              <a:ext uri="{FF2B5EF4-FFF2-40B4-BE49-F238E27FC236}">
                <a16:creationId xmlns:a16="http://schemas.microsoft.com/office/drawing/2014/main" id="{E4A9AB07-1136-4670-B2D6-48114DE8BCD8}"/>
              </a:ext>
            </a:extLst>
          </p:cNvPr>
          <p:cNvPicPr>
            <a:picLocks noChangeAspect="1"/>
          </p:cNvPicPr>
          <p:nvPr/>
        </p:nvPicPr>
        <p:blipFill rotWithShape="1">
          <a:blip r:embed="rId3"/>
          <a:srcRect b="27265"/>
          <a:stretch/>
        </p:blipFill>
        <p:spPr>
          <a:xfrm>
            <a:off x="365712" y="1914311"/>
            <a:ext cx="5177590" cy="3765885"/>
          </a:xfrm>
          <a:prstGeom prst="rect">
            <a:avLst/>
          </a:prstGeom>
        </p:spPr>
      </p:pic>
    </p:spTree>
    <p:extLst>
      <p:ext uri="{BB962C8B-B14F-4D97-AF65-F5344CB8AC3E}">
        <p14:creationId xmlns:p14="http://schemas.microsoft.com/office/powerpoint/2010/main" val="1639755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9EFC4D-9DD8-4722-A8A4-09130544B876}"/>
              </a:ext>
            </a:extLst>
          </p:cNvPr>
          <p:cNvSpPr>
            <a:spLocks noGrp="1"/>
          </p:cNvSpPr>
          <p:nvPr>
            <p:ph type="title"/>
          </p:nvPr>
        </p:nvSpPr>
        <p:spPr/>
        <p:txBody>
          <a:bodyPr/>
          <a:lstStyle/>
          <a:p>
            <a:r>
              <a:rPr lang="nl-NL" dirty="0"/>
              <a:t>Administratie</a:t>
            </a:r>
          </a:p>
        </p:txBody>
      </p:sp>
      <p:pic>
        <p:nvPicPr>
          <p:cNvPr id="6" name="Tijdelijke aanduiding voor inhoud 5">
            <a:extLst>
              <a:ext uri="{FF2B5EF4-FFF2-40B4-BE49-F238E27FC236}">
                <a16:creationId xmlns:a16="http://schemas.microsoft.com/office/drawing/2014/main" id="{780B88FE-4788-4491-BCCF-4ADE596F8D51}"/>
              </a:ext>
            </a:extLst>
          </p:cNvPr>
          <p:cNvPicPr>
            <a:picLocks noGrp="1" noChangeAspect="1"/>
          </p:cNvPicPr>
          <p:nvPr>
            <p:ph idx="1"/>
          </p:nvPr>
        </p:nvPicPr>
        <p:blipFill>
          <a:blip r:embed="rId2"/>
          <a:stretch>
            <a:fillRect/>
          </a:stretch>
        </p:blipFill>
        <p:spPr>
          <a:xfrm>
            <a:off x="2594306" y="2400955"/>
            <a:ext cx="7003387" cy="3200677"/>
          </a:xfrm>
        </p:spPr>
      </p:pic>
      <p:sp>
        <p:nvSpPr>
          <p:cNvPr id="4" name="Tijdelijke aanduiding voor tekst 3">
            <a:extLst>
              <a:ext uri="{FF2B5EF4-FFF2-40B4-BE49-F238E27FC236}">
                <a16:creationId xmlns:a16="http://schemas.microsoft.com/office/drawing/2014/main" id="{9CB5661F-915D-4F86-8B71-548D6099FBE2}"/>
              </a:ext>
            </a:extLst>
          </p:cNvPr>
          <p:cNvSpPr>
            <a:spLocks noGrp="1"/>
          </p:cNvSpPr>
          <p:nvPr>
            <p:ph type="body" idx="10"/>
          </p:nvPr>
        </p:nvSpPr>
        <p:spPr/>
        <p:txBody>
          <a:bodyPr/>
          <a:lstStyle/>
          <a:p>
            <a:endParaRPr lang="nl-NL"/>
          </a:p>
        </p:txBody>
      </p:sp>
    </p:spTree>
    <p:extLst>
      <p:ext uri="{BB962C8B-B14F-4D97-AF65-F5344CB8AC3E}">
        <p14:creationId xmlns:p14="http://schemas.microsoft.com/office/powerpoint/2010/main" val="1616811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B8DCBC-FF5C-40B0-94E5-397AC2E80CF6}"/>
              </a:ext>
            </a:extLst>
          </p:cNvPr>
          <p:cNvSpPr>
            <a:spLocks noGrp="1"/>
          </p:cNvSpPr>
          <p:nvPr>
            <p:ph type="title"/>
          </p:nvPr>
        </p:nvSpPr>
        <p:spPr/>
        <p:txBody>
          <a:bodyPr/>
          <a:lstStyle/>
          <a:p>
            <a:r>
              <a:rPr lang="nl-NL" dirty="0"/>
              <a:t>Communicatie</a:t>
            </a:r>
          </a:p>
        </p:txBody>
      </p:sp>
      <p:pic>
        <p:nvPicPr>
          <p:cNvPr id="6" name="Tijdelijke aanduiding voor inhoud 5">
            <a:extLst>
              <a:ext uri="{FF2B5EF4-FFF2-40B4-BE49-F238E27FC236}">
                <a16:creationId xmlns:a16="http://schemas.microsoft.com/office/drawing/2014/main" id="{AE88C3DF-A7F4-4234-B079-C2E794C79C78}"/>
              </a:ext>
            </a:extLst>
          </p:cNvPr>
          <p:cNvPicPr>
            <a:picLocks noGrp="1" noChangeAspect="1"/>
          </p:cNvPicPr>
          <p:nvPr>
            <p:ph idx="1"/>
          </p:nvPr>
        </p:nvPicPr>
        <p:blipFill>
          <a:blip r:embed="rId2"/>
          <a:stretch>
            <a:fillRect/>
          </a:stretch>
        </p:blipFill>
        <p:spPr>
          <a:xfrm>
            <a:off x="2563824" y="2172335"/>
            <a:ext cx="7064352" cy="3657917"/>
          </a:xfrm>
        </p:spPr>
      </p:pic>
      <p:sp>
        <p:nvSpPr>
          <p:cNvPr id="4" name="Tijdelijke aanduiding voor tekst 3">
            <a:extLst>
              <a:ext uri="{FF2B5EF4-FFF2-40B4-BE49-F238E27FC236}">
                <a16:creationId xmlns:a16="http://schemas.microsoft.com/office/drawing/2014/main" id="{6921E1FA-DCF8-4963-9E08-F9C08BE81011}"/>
              </a:ext>
            </a:extLst>
          </p:cNvPr>
          <p:cNvSpPr>
            <a:spLocks noGrp="1"/>
          </p:cNvSpPr>
          <p:nvPr>
            <p:ph type="body" idx="10"/>
          </p:nvPr>
        </p:nvSpPr>
        <p:spPr/>
        <p:txBody>
          <a:bodyPr/>
          <a:lstStyle/>
          <a:p>
            <a:endParaRPr lang="nl-NL"/>
          </a:p>
        </p:txBody>
      </p:sp>
    </p:spTree>
    <p:extLst>
      <p:ext uri="{BB962C8B-B14F-4D97-AF65-F5344CB8AC3E}">
        <p14:creationId xmlns:p14="http://schemas.microsoft.com/office/powerpoint/2010/main" val="65916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FA0C8A-D5D9-4823-9244-43675896BA15}"/>
              </a:ext>
            </a:extLst>
          </p:cNvPr>
          <p:cNvSpPr>
            <a:spLocks noGrp="1"/>
          </p:cNvSpPr>
          <p:nvPr>
            <p:ph type="title"/>
          </p:nvPr>
        </p:nvSpPr>
        <p:spPr/>
        <p:txBody>
          <a:bodyPr/>
          <a:lstStyle/>
          <a:p>
            <a:r>
              <a:rPr lang="nl-NL" dirty="0"/>
              <a:t>Medicatie</a:t>
            </a:r>
          </a:p>
        </p:txBody>
      </p:sp>
      <p:pic>
        <p:nvPicPr>
          <p:cNvPr id="6" name="Tijdelijke aanduiding voor inhoud 5">
            <a:extLst>
              <a:ext uri="{FF2B5EF4-FFF2-40B4-BE49-F238E27FC236}">
                <a16:creationId xmlns:a16="http://schemas.microsoft.com/office/drawing/2014/main" id="{FD5EFF8E-23D9-473C-A985-0813209877B4}"/>
              </a:ext>
            </a:extLst>
          </p:cNvPr>
          <p:cNvPicPr>
            <a:picLocks noGrp="1" noChangeAspect="1"/>
          </p:cNvPicPr>
          <p:nvPr>
            <p:ph idx="1"/>
          </p:nvPr>
        </p:nvPicPr>
        <p:blipFill>
          <a:blip r:embed="rId2"/>
          <a:stretch>
            <a:fillRect/>
          </a:stretch>
        </p:blipFill>
        <p:spPr>
          <a:xfrm>
            <a:off x="2563824" y="2263783"/>
            <a:ext cx="7064352" cy="3475021"/>
          </a:xfrm>
        </p:spPr>
      </p:pic>
      <p:sp>
        <p:nvSpPr>
          <p:cNvPr id="4" name="Tijdelijke aanduiding voor tekst 3">
            <a:extLst>
              <a:ext uri="{FF2B5EF4-FFF2-40B4-BE49-F238E27FC236}">
                <a16:creationId xmlns:a16="http://schemas.microsoft.com/office/drawing/2014/main" id="{FBF8E9EF-8D5F-4656-AC1A-DEDE72B3FEB5}"/>
              </a:ext>
            </a:extLst>
          </p:cNvPr>
          <p:cNvSpPr>
            <a:spLocks noGrp="1"/>
          </p:cNvSpPr>
          <p:nvPr>
            <p:ph type="body" idx="10"/>
          </p:nvPr>
        </p:nvSpPr>
        <p:spPr/>
        <p:txBody>
          <a:bodyPr/>
          <a:lstStyle/>
          <a:p>
            <a:endParaRPr lang="nl-NL"/>
          </a:p>
        </p:txBody>
      </p:sp>
    </p:spTree>
    <p:extLst>
      <p:ext uri="{BB962C8B-B14F-4D97-AF65-F5344CB8AC3E}">
        <p14:creationId xmlns:p14="http://schemas.microsoft.com/office/powerpoint/2010/main" val="297814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4C75BD-7B07-490C-A97B-A35B77391B8F}"/>
              </a:ext>
            </a:extLst>
          </p:cNvPr>
          <p:cNvSpPr>
            <a:spLocks noGrp="1"/>
          </p:cNvSpPr>
          <p:nvPr>
            <p:ph type="title"/>
          </p:nvPr>
        </p:nvSpPr>
        <p:spPr/>
        <p:txBody>
          <a:bodyPr/>
          <a:lstStyle/>
          <a:p>
            <a:r>
              <a:rPr lang="nl-NL" dirty="0"/>
              <a:t>Medisch inhoudelijk</a:t>
            </a:r>
          </a:p>
        </p:txBody>
      </p:sp>
      <p:pic>
        <p:nvPicPr>
          <p:cNvPr id="6" name="Tijdelijke aanduiding voor inhoud 5">
            <a:extLst>
              <a:ext uri="{FF2B5EF4-FFF2-40B4-BE49-F238E27FC236}">
                <a16:creationId xmlns:a16="http://schemas.microsoft.com/office/drawing/2014/main" id="{394A416F-7878-420E-A081-9173F9EBB189}"/>
              </a:ext>
            </a:extLst>
          </p:cNvPr>
          <p:cNvPicPr>
            <a:picLocks noGrp="1" noChangeAspect="1"/>
          </p:cNvPicPr>
          <p:nvPr>
            <p:ph idx="1"/>
          </p:nvPr>
        </p:nvPicPr>
        <p:blipFill>
          <a:blip r:embed="rId2"/>
          <a:stretch>
            <a:fillRect/>
          </a:stretch>
        </p:blipFill>
        <p:spPr>
          <a:xfrm>
            <a:off x="2540962" y="2492403"/>
            <a:ext cx="7110076" cy="3017782"/>
          </a:xfrm>
        </p:spPr>
      </p:pic>
      <p:sp>
        <p:nvSpPr>
          <p:cNvPr id="4" name="Tijdelijke aanduiding voor tekst 3">
            <a:extLst>
              <a:ext uri="{FF2B5EF4-FFF2-40B4-BE49-F238E27FC236}">
                <a16:creationId xmlns:a16="http://schemas.microsoft.com/office/drawing/2014/main" id="{175D8E6A-94EB-4965-A169-99E3EB1F30D8}"/>
              </a:ext>
            </a:extLst>
          </p:cNvPr>
          <p:cNvSpPr>
            <a:spLocks noGrp="1"/>
          </p:cNvSpPr>
          <p:nvPr>
            <p:ph type="body" idx="10"/>
          </p:nvPr>
        </p:nvSpPr>
        <p:spPr/>
        <p:txBody>
          <a:bodyPr/>
          <a:lstStyle/>
          <a:p>
            <a:endParaRPr lang="nl-NL"/>
          </a:p>
        </p:txBody>
      </p:sp>
      <p:pic>
        <p:nvPicPr>
          <p:cNvPr id="8" name="Afbeelding 7">
            <a:extLst>
              <a:ext uri="{FF2B5EF4-FFF2-40B4-BE49-F238E27FC236}">
                <a16:creationId xmlns:a16="http://schemas.microsoft.com/office/drawing/2014/main" id="{A9B363D0-8E69-4E91-BD85-72CF12F9DCA0}"/>
              </a:ext>
            </a:extLst>
          </p:cNvPr>
          <p:cNvPicPr>
            <a:picLocks noChangeAspect="1"/>
          </p:cNvPicPr>
          <p:nvPr/>
        </p:nvPicPr>
        <p:blipFill>
          <a:blip r:embed="rId3"/>
          <a:stretch>
            <a:fillRect/>
          </a:stretch>
        </p:blipFill>
        <p:spPr>
          <a:xfrm>
            <a:off x="2567634" y="1851523"/>
            <a:ext cx="7056732" cy="3154953"/>
          </a:xfrm>
          <a:prstGeom prst="rect">
            <a:avLst/>
          </a:prstGeom>
        </p:spPr>
      </p:pic>
    </p:spTree>
    <p:extLst>
      <p:ext uri="{BB962C8B-B14F-4D97-AF65-F5344CB8AC3E}">
        <p14:creationId xmlns:p14="http://schemas.microsoft.com/office/powerpoint/2010/main" val="259674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034E17-1DD6-4D65-B38E-283F2EAAD44A}"/>
              </a:ext>
            </a:extLst>
          </p:cNvPr>
          <p:cNvSpPr>
            <a:spLocks noGrp="1"/>
          </p:cNvSpPr>
          <p:nvPr>
            <p:ph type="title"/>
          </p:nvPr>
        </p:nvSpPr>
        <p:spPr/>
        <p:txBody>
          <a:bodyPr/>
          <a:lstStyle/>
          <a:p>
            <a:r>
              <a:rPr lang="nl-NL" dirty="0"/>
              <a:t>Overdracht</a:t>
            </a:r>
          </a:p>
        </p:txBody>
      </p:sp>
      <p:pic>
        <p:nvPicPr>
          <p:cNvPr id="6" name="Tijdelijke aanduiding voor inhoud 5">
            <a:extLst>
              <a:ext uri="{FF2B5EF4-FFF2-40B4-BE49-F238E27FC236}">
                <a16:creationId xmlns:a16="http://schemas.microsoft.com/office/drawing/2014/main" id="{09F90D7E-5A65-4152-A03A-DC31A35321BA}"/>
              </a:ext>
            </a:extLst>
          </p:cNvPr>
          <p:cNvPicPr>
            <a:picLocks noGrp="1" noChangeAspect="1"/>
          </p:cNvPicPr>
          <p:nvPr>
            <p:ph idx="1"/>
          </p:nvPr>
        </p:nvPicPr>
        <p:blipFill>
          <a:blip r:embed="rId2"/>
          <a:stretch>
            <a:fillRect/>
          </a:stretch>
        </p:blipFill>
        <p:spPr>
          <a:xfrm>
            <a:off x="2567634" y="2423817"/>
            <a:ext cx="7056732" cy="3154953"/>
          </a:xfrm>
        </p:spPr>
      </p:pic>
      <p:sp>
        <p:nvSpPr>
          <p:cNvPr id="4" name="Tijdelijke aanduiding voor tekst 3">
            <a:extLst>
              <a:ext uri="{FF2B5EF4-FFF2-40B4-BE49-F238E27FC236}">
                <a16:creationId xmlns:a16="http://schemas.microsoft.com/office/drawing/2014/main" id="{B49E4F65-3C86-4CF3-A225-3BE5088A9D43}"/>
              </a:ext>
            </a:extLst>
          </p:cNvPr>
          <p:cNvSpPr>
            <a:spLocks noGrp="1"/>
          </p:cNvSpPr>
          <p:nvPr>
            <p:ph type="body" idx="10"/>
          </p:nvPr>
        </p:nvSpPr>
        <p:spPr/>
        <p:txBody>
          <a:bodyPr/>
          <a:lstStyle/>
          <a:p>
            <a:endParaRPr lang="nl-NL"/>
          </a:p>
        </p:txBody>
      </p:sp>
    </p:spTree>
    <p:extLst>
      <p:ext uri="{BB962C8B-B14F-4D97-AF65-F5344CB8AC3E}">
        <p14:creationId xmlns:p14="http://schemas.microsoft.com/office/powerpoint/2010/main" val="1373648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7FAE1C-EFDA-4A6D-8CD8-10E32D8C91A3}"/>
              </a:ext>
            </a:extLst>
          </p:cNvPr>
          <p:cNvSpPr>
            <a:spLocks noGrp="1"/>
          </p:cNvSpPr>
          <p:nvPr>
            <p:ph type="title"/>
          </p:nvPr>
        </p:nvSpPr>
        <p:spPr/>
        <p:txBody>
          <a:bodyPr/>
          <a:lstStyle/>
          <a:p>
            <a:r>
              <a:rPr lang="nl-NL" dirty="0"/>
              <a:t>Tot slot</a:t>
            </a:r>
          </a:p>
        </p:txBody>
      </p:sp>
      <p:sp>
        <p:nvSpPr>
          <p:cNvPr id="3" name="Tijdelijke aanduiding voor inhoud 2">
            <a:extLst>
              <a:ext uri="{FF2B5EF4-FFF2-40B4-BE49-F238E27FC236}">
                <a16:creationId xmlns:a16="http://schemas.microsoft.com/office/drawing/2014/main" id="{559A778A-C641-49FB-8680-2DA392B37ACD}"/>
              </a:ext>
            </a:extLst>
          </p:cNvPr>
          <p:cNvSpPr>
            <a:spLocks noGrp="1"/>
          </p:cNvSpPr>
          <p:nvPr>
            <p:ph idx="1"/>
          </p:nvPr>
        </p:nvSpPr>
        <p:spPr/>
        <p:txBody>
          <a:bodyPr/>
          <a:lstStyle/>
          <a:p>
            <a:r>
              <a:rPr lang="nl-NL" dirty="0"/>
              <a:t>De Centrale Meldingscommissie kijkt naar type meldingen die het meest voorkomen + acties </a:t>
            </a:r>
          </a:p>
          <a:p>
            <a:r>
              <a:rPr lang="nl-NL" dirty="0"/>
              <a:t>De MCC coördinator leest mee en kijkt naar ‘rode draden’ om deze om te zetten naar acties die de </a:t>
            </a:r>
            <a:r>
              <a:rPr lang="nl-NL"/>
              <a:t>samenwerking versterken</a:t>
            </a:r>
            <a:endParaRPr lang="nl-NL" dirty="0"/>
          </a:p>
        </p:txBody>
      </p:sp>
      <p:sp>
        <p:nvSpPr>
          <p:cNvPr id="4" name="Tijdelijke aanduiding voor tekst 3">
            <a:extLst>
              <a:ext uri="{FF2B5EF4-FFF2-40B4-BE49-F238E27FC236}">
                <a16:creationId xmlns:a16="http://schemas.microsoft.com/office/drawing/2014/main" id="{DF3C373C-0384-43E9-BA39-584069D6001D}"/>
              </a:ext>
            </a:extLst>
          </p:cNvPr>
          <p:cNvSpPr>
            <a:spLocks noGrp="1"/>
          </p:cNvSpPr>
          <p:nvPr>
            <p:ph type="body" idx="10"/>
          </p:nvPr>
        </p:nvSpPr>
        <p:spPr/>
        <p:txBody>
          <a:bodyPr/>
          <a:lstStyle/>
          <a:p>
            <a:endParaRPr lang="nl-NL"/>
          </a:p>
        </p:txBody>
      </p:sp>
    </p:spTree>
    <p:extLst>
      <p:ext uri="{BB962C8B-B14F-4D97-AF65-F5344CB8AC3E}">
        <p14:creationId xmlns:p14="http://schemas.microsoft.com/office/powerpoint/2010/main" val="4088890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8164556"/>
      </p:ext>
    </p:extLst>
  </p:cSld>
  <p:clrMapOvr>
    <a:masterClrMapping/>
  </p:clrMapOvr>
</p:sld>
</file>

<file path=ppt/theme/theme1.xml><?xml version="1.0" encoding="utf-8"?>
<a:theme xmlns:a="http://schemas.openxmlformats.org/drawingml/2006/main" name="Kantoorthema">
  <a:themeElements>
    <a:clrScheme name="FRISIUS MC">
      <a:dk1>
        <a:srgbClr val="006599"/>
      </a:dk1>
      <a:lt1>
        <a:srgbClr val="FFFEFE"/>
      </a:lt1>
      <a:dk2>
        <a:srgbClr val="7FC9C7"/>
      </a:dk2>
      <a:lt2>
        <a:srgbClr val="FFFEFE"/>
      </a:lt2>
      <a:accent1>
        <a:srgbClr val="016599"/>
      </a:accent1>
      <a:accent2>
        <a:srgbClr val="7FC9C7"/>
      </a:accent2>
      <a:accent3>
        <a:srgbClr val="EB746D"/>
      </a:accent3>
      <a:accent4>
        <a:srgbClr val="98D2F0"/>
      </a:accent4>
      <a:accent5>
        <a:srgbClr val="005481"/>
      </a:accent5>
      <a:accent6>
        <a:srgbClr val="ED938A"/>
      </a:accent6>
      <a:hlink>
        <a:srgbClr val="005488"/>
      </a:hlink>
      <a:folHlink>
        <a:srgbClr val="7FC9C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risius-powerpoint-presentatie_2-0-basic-1.pptx" id="{1C954AF1-FF14-45F6-A9D4-0834DC3DFEA0}" vid="{681C35B0-EF9B-43A6-B7EA-8693FA25B0C5}"/>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219F8D368E4EF4CA4D1BC308DC78C30" ma:contentTypeVersion="198" ma:contentTypeDescription="Een nieuw document maken." ma:contentTypeScope="" ma:versionID="e713a7fe67a43eefae83d313a948f2fd">
  <xsd:schema xmlns:xsd="http://www.w3.org/2001/XMLSchema" xmlns:xs="http://www.w3.org/2001/XMLSchema" xmlns:p="http://schemas.microsoft.com/office/2006/metadata/properties" xmlns:ns2="f05de5bc-1c4c-49f8-b6f2-b7cbb31cb3d2" xmlns:ns3="11455ba3-4868-47c6-a167-a77f3fc169cf" targetNamespace="http://schemas.microsoft.com/office/2006/metadata/properties" ma:root="true" ma:fieldsID="892c1395a84765497d85b4ba39ce15ca" ns2:_="" ns3:_="">
    <xsd:import namespace="f05de5bc-1c4c-49f8-b6f2-b7cbb31cb3d2"/>
    <xsd:import namespace="11455ba3-4868-47c6-a167-a77f3fc169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Toelichting"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Eigenaarmap" minOccurs="0"/>
                <xsd:element ref="ns2:Mapeigenaa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5de5bc-1c4c-49f8-b6f2-b7cbb31cb3d2" elementFormDefault="qualified">
    <xsd:import namespace="http://schemas.microsoft.com/office/2006/documentManagement/types"/>
    <xsd:import namespace="http://schemas.microsoft.com/office/infopath/2007/PartnerControls"/>
    <xsd:element name="MediaServiceMetadata" ma:index="5" nillable="true" ma:displayName="MediaServiceMetadata" ma:hidden="true" ma:internalName="MediaServiceMetadata" ma:readOnly="true">
      <xsd:simpleType>
        <xsd:restriction base="dms:Note"/>
      </xsd:simpleType>
    </xsd:element>
    <xsd:element name="MediaServiceFastMetadata" ma:index="6" nillable="true" ma:displayName="MediaServiceFastMetadata" ma:hidden="true" ma:internalName="MediaServiceFastMetadata" ma:readOnly="true">
      <xsd:simpleType>
        <xsd:restriction base="dms:Note"/>
      </xsd:simpleType>
    </xsd:element>
    <xsd:element name="MediaServiceSearchProperties" ma:index="7" nillable="true" ma:displayName="MediaServiceSearchProperties" ma:hidden="true" ma:internalName="MediaServiceSearchProperties" ma:readOnly="true">
      <xsd:simpleType>
        <xsd:restriction base="dms:Note"/>
      </xsd:simpleType>
    </xsd:element>
    <xsd:element name="Toelichting" ma:index="8" nillable="true" ma:displayName="Toelichting" ma:description="Geef hier desgewenst een toelichting op het document" ma:internalName="Toelichting" ma:readOnly="false">
      <xsd:simpleType>
        <xsd:restriction base="dms:Text">
          <xsd:maxLength value="255"/>
        </xsd:restrictio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7" nillable="true" ma:displayName="Image Tags_0" ma:hidden="true" ma:internalName="lcf76f155ced4ddcb4097134ff3c332f">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Eigenaarmap" ma:index="21" nillable="true" ma:displayName="Eigenaar map" ma:description="verantwoordelijk voor het overzicht binnen de map" ma:format="Dropdown" ma:list="UserInfo" ma:SharePointGroup="0" ma:internalName="Eigenaarmap">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peigenaar" ma:index="22" nillable="true" ma:displayName="Map eigenaar " ma:format="Dropdown" ma:list="UserInfo" ma:SharePointGroup="0" ma:internalName="Mapeigenaa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1455ba3-4868-47c6-a167-a77f3fc169c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d01f3e6-7e66-40cc-afe5-fa931d025d36}" ma:internalName="TaxCatchAll" ma:showField="CatchAllData" ma:web="11455ba3-4868-47c6-a167-a77f3fc169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Eigenaarmap xmlns="f05de5bc-1c4c-49f8-b6f2-b7cbb31cb3d2">
      <UserInfo>
        <DisplayName/>
        <AccountId xsi:nil="true"/>
        <AccountType/>
      </UserInfo>
    </Eigenaarmap>
    <lcf76f155ced4ddcb4097134ff3c332f xmlns="f05de5bc-1c4c-49f8-b6f2-b7cbb31cb3d2" xsi:nil="true"/>
    <Toelichting xmlns="f05de5bc-1c4c-49f8-b6f2-b7cbb31cb3d2" xsi:nil="true"/>
    <TaxCatchAll xmlns="11455ba3-4868-47c6-a167-a77f3fc169cf" xsi:nil="true"/>
    <Mapeigenaar xmlns="f05de5bc-1c4c-49f8-b6f2-b7cbb31cb3d2">
      <UserInfo>
        <DisplayName/>
        <AccountId xsi:nil="true"/>
        <AccountType/>
      </UserInfo>
    </Mapeigenaar>
  </documentManagement>
</p:properties>
</file>

<file path=customXml/itemProps1.xml><?xml version="1.0" encoding="utf-8"?>
<ds:datastoreItem xmlns:ds="http://schemas.openxmlformats.org/officeDocument/2006/customXml" ds:itemID="{8672F5A9-D9F8-4BEE-AD0F-A6A3E7ACF8DC}">
  <ds:schemaRefs>
    <ds:schemaRef ds:uri="11455ba3-4868-47c6-a167-a77f3fc169cf"/>
    <ds:schemaRef ds:uri="f05de5bc-1c4c-49f8-b6f2-b7cbb31cb3d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30E47E7-003A-4F2B-B766-B4EC726618F9}">
  <ds:schemaRefs>
    <ds:schemaRef ds:uri="http://schemas.microsoft.com/sharepoint/v3/contenttype/forms"/>
  </ds:schemaRefs>
</ds:datastoreItem>
</file>

<file path=customXml/itemProps3.xml><?xml version="1.0" encoding="utf-8"?>
<ds:datastoreItem xmlns:ds="http://schemas.openxmlformats.org/officeDocument/2006/customXml" ds:itemID="{23001E33-5009-4EED-A1B5-4674A6AA2CFB}">
  <ds:schemaRefs>
    <ds:schemaRef ds:uri="11455ba3-4868-47c6-a167-a77f3fc169cf"/>
    <ds:schemaRef ds:uri="f05de5bc-1c4c-49f8-b6f2-b7cbb31cb3d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5a43fada-92d5-4827-ab42-5eeb0365d2eb}" enabled="1" method="Standard" siteId="{dd6148c0-ce1c-40a5-972f-bf38ae1762e5}" removed="0"/>
</clbl:labelList>
</file>

<file path=docProps/app.xml><?xml version="1.0" encoding="utf-8"?>
<Properties xmlns="http://schemas.openxmlformats.org/officeDocument/2006/extended-properties" xmlns:vt="http://schemas.openxmlformats.org/officeDocument/2006/docPropsVTypes">
  <Template>frisius-powerpoint-presentatie_2-0-basic-1</Template>
  <TotalTime>14</TotalTime>
  <Words>401</Words>
  <Application>Microsoft Office PowerPoint</Application>
  <PresentationFormat>Breedbeeld</PresentationFormat>
  <Paragraphs>37</Paragraphs>
  <Slides>13</Slides>
  <Notes>1</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13</vt:i4>
      </vt:variant>
    </vt:vector>
  </HeadingPairs>
  <TitlesOfParts>
    <vt:vector size="17" baseType="lpstr">
      <vt:lpstr>Arial</vt:lpstr>
      <vt:lpstr>Calibri</vt:lpstr>
      <vt:lpstr>Verdana</vt:lpstr>
      <vt:lpstr>Kantoorthema</vt:lpstr>
      <vt:lpstr>Transmuraal Incident Melden (TIM)</vt:lpstr>
      <vt:lpstr>Transmuraal incident melden</vt:lpstr>
      <vt:lpstr>Doelen</vt:lpstr>
      <vt:lpstr>Melding doen</vt:lpstr>
      <vt:lpstr>Waar vind u het formulier?</vt:lpstr>
      <vt:lpstr>Formulier invullen</vt:lpstr>
      <vt:lpstr>Administratie</vt:lpstr>
      <vt:lpstr>Communicatie</vt:lpstr>
      <vt:lpstr>Medicatie</vt:lpstr>
      <vt:lpstr>Medisch inhoudelijk</vt:lpstr>
      <vt:lpstr>Overdracht</vt:lpstr>
      <vt:lpstr>Tot slot</vt:lpstr>
      <vt:lpstr>PowerPoint-presentatie</vt:lpstr>
    </vt:vector>
  </TitlesOfParts>
  <Company>Frisius 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Pauline Bonnema</dc:creator>
  <cp:lastModifiedBy>Driessens, Marga</cp:lastModifiedBy>
  <cp:revision>35</cp:revision>
  <dcterms:created xsi:type="dcterms:W3CDTF">2026-01-13T10:27:10Z</dcterms:created>
  <dcterms:modified xsi:type="dcterms:W3CDTF">2026-04-29T14:03:24Z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0x0101002219F8D368E4EF4CA4D1BC308DC78C30</vt:lpwstr>
  </property>
</Properties>
</file>